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256E-7234-F5E6-BDA6-A1B5F03AAFB0}" v="73" dt="2026-02-18T07:05:20.1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AB54B-15D2-2EA2-D370-FB038BD5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3420" cy="756473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78</cp:revision>
  <dcterms:created xsi:type="dcterms:W3CDTF">2023-04-21T01:37:58Z</dcterms:created>
  <dcterms:modified xsi:type="dcterms:W3CDTF">2026-02-18T07:05:33Z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