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2698131216_tp_dropbox_plus" providerId="OAuth2" clId="{00B925F4-23EF-46BB-8A04-7C54810FA3C7}"/>
    <pc:docChg chg="custSel modSld">
      <pc:chgData name="企画部-個人フォルダ" userId="2698131216_tp_dropbox_plus" providerId="OAuth2" clId="{00B925F4-23EF-46BB-8A04-7C54810FA3C7}" dt="2026-06-04T00:23:42.733" v="9" actId="171"/>
      <pc:docMkLst>
        <pc:docMk/>
      </pc:docMkLst>
      <pc:sldChg chg="addSp delSp modSp mod">
        <pc:chgData name="企画部-個人フォルダ" userId="2698131216_tp_dropbox_plus" providerId="OAuth2" clId="{00B925F4-23EF-46BB-8A04-7C54810FA3C7}" dt="2026-06-04T00:23:42.733" v="9" actId="171"/>
        <pc:sldMkLst>
          <pc:docMk/>
          <pc:sldMk cId="0" sldId="256"/>
        </pc:sldMkLst>
        <pc:picChg chg="add mod ord">
          <ac:chgData name="企画部-個人フォルダ" userId="2698131216_tp_dropbox_plus" providerId="OAuth2" clId="{00B925F4-23EF-46BB-8A04-7C54810FA3C7}" dt="2026-06-04T00:23:42.733" v="9" actId="171"/>
          <ac:picMkLst>
            <pc:docMk/>
            <pc:sldMk cId="0" sldId="256"/>
            <ac:picMk id="3" creationId="{26C8B7D9-EA7F-42DE-3ED8-6A50EE5A4E33}"/>
          </ac:picMkLst>
        </pc:picChg>
        <pc:picChg chg="add del mod">
          <ac:chgData name="企画部-個人フォルダ" userId="2698131216_tp_dropbox_plus" providerId="OAuth2" clId="{00B925F4-23EF-46BB-8A04-7C54810FA3C7}" dt="2026-06-04T00:21:48.235" v="6" actId="478"/>
          <ac:picMkLst>
            <pc:docMk/>
            <pc:sldMk cId="0" sldId="256"/>
            <ac:picMk id="4" creationId="{8BBA6737-C587-97A8-6485-63BF0A9F93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6C8B7D9-EA7F-42DE-3ED8-6A50EE5A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613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19</cp:revision>
  <dcterms:created xsi:type="dcterms:W3CDTF">2023-04-21T01:37:58Z</dcterms:created>
  <dcterms:modified xsi:type="dcterms:W3CDTF">2026-06-04T00:23:44Z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