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の絵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0358B5B1-6A40-C888-426C-A476D0EA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190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11</cp:revision>
  <dcterms:created xsi:type="dcterms:W3CDTF">2023-04-21T01:37:58Z</dcterms:created>
  <dcterms:modified xsi:type="dcterms:W3CDTF">2026-01-14T02:26:04Z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