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工場, 花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F5B3FE5-552B-5DA8-B8D1-0ED9882A7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3182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16</cp:revision>
  <dcterms:created xsi:type="dcterms:W3CDTF">2023-04-21T01:37:58Z</dcterms:created>
  <dcterms:modified xsi:type="dcterms:W3CDTF">2026-01-14T05:51:33Z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