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A8AF5085-11E0-535F-CF92-7F886AFC0D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sp>
        <p:nvSpPr>
          <p:cNvPr id="190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8013700" y="6295231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15</cp:revision>
  <dcterms:created xsi:type="dcterms:W3CDTF">2023-04-21T01:37:58Z</dcterms:created>
  <dcterms:modified xsi:type="dcterms:W3CDTF">2026-01-14T05:42:55Z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