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B42BE916-33AE-BC0D-A700-BDEF8A67F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66421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14</cp:revision>
  <dcterms:created xsi:type="dcterms:W3CDTF">2023-04-21T01:37:58Z</dcterms:created>
  <dcterms:modified xsi:type="dcterms:W3CDTF">2026-01-14T05:18:36Z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