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85F1425-C993-5E84-4227-622F67316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13</cp:revision>
  <dcterms:created xsi:type="dcterms:W3CDTF">2023-04-21T01:37:58Z</dcterms:created>
  <dcterms:modified xsi:type="dcterms:W3CDTF">2026-01-14T04:06:41Z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