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10693400" cy="7561263"/>
  <p:notesSz cx="20104100" cy="14217650"/>
  <p:defaultTextStyle>
    <a:defPPr>
      <a:defRPr lang="ja-JP"/>
    </a:defPPr>
    <a:lvl1pPr marL="0" algn="l" defTabSz="486278" rtl="0" eaLnBrk="1" latinLnBrk="0" hangingPunct="1">
      <a:defRPr kumimoji="1" sz="957" kern="1200">
        <a:solidFill>
          <a:schemeClr val="tx1"/>
        </a:solidFill>
        <a:latin typeface="+mn-lt"/>
        <a:ea typeface="+mn-ea"/>
        <a:cs typeface="+mn-cs"/>
      </a:defRPr>
    </a:lvl1pPr>
    <a:lvl2pPr marL="243139" algn="l" defTabSz="486278" rtl="0" eaLnBrk="1" latinLnBrk="0" hangingPunct="1">
      <a:defRPr kumimoji="1" sz="957" kern="1200">
        <a:solidFill>
          <a:schemeClr val="tx1"/>
        </a:solidFill>
        <a:latin typeface="+mn-lt"/>
        <a:ea typeface="+mn-ea"/>
        <a:cs typeface="+mn-cs"/>
      </a:defRPr>
    </a:lvl2pPr>
    <a:lvl3pPr marL="486278" algn="l" defTabSz="486278" rtl="0" eaLnBrk="1" latinLnBrk="0" hangingPunct="1">
      <a:defRPr kumimoji="1" sz="957" kern="1200">
        <a:solidFill>
          <a:schemeClr val="tx1"/>
        </a:solidFill>
        <a:latin typeface="+mn-lt"/>
        <a:ea typeface="+mn-ea"/>
        <a:cs typeface="+mn-cs"/>
      </a:defRPr>
    </a:lvl3pPr>
    <a:lvl4pPr marL="729417" algn="l" defTabSz="486278" rtl="0" eaLnBrk="1" latinLnBrk="0" hangingPunct="1">
      <a:defRPr kumimoji="1" sz="957" kern="1200">
        <a:solidFill>
          <a:schemeClr val="tx1"/>
        </a:solidFill>
        <a:latin typeface="+mn-lt"/>
        <a:ea typeface="+mn-ea"/>
        <a:cs typeface="+mn-cs"/>
      </a:defRPr>
    </a:lvl4pPr>
    <a:lvl5pPr marL="972556" algn="l" defTabSz="486278" rtl="0" eaLnBrk="1" latinLnBrk="0" hangingPunct="1">
      <a:defRPr kumimoji="1" sz="957" kern="1200">
        <a:solidFill>
          <a:schemeClr val="tx1"/>
        </a:solidFill>
        <a:latin typeface="+mn-lt"/>
        <a:ea typeface="+mn-ea"/>
        <a:cs typeface="+mn-cs"/>
      </a:defRPr>
    </a:lvl5pPr>
    <a:lvl6pPr marL="1215695" algn="l" defTabSz="486278" rtl="0" eaLnBrk="1" latinLnBrk="0" hangingPunct="1">
      <a:defRPr kumimoji="1" sz="957" kern="1200">
        <a:solidFill>
          <a:schemeClr val="tx1"/>
        </a:solidFill>
        <a:latin typeface="+mn-lt"/>
        <a:ea typeface="+mn-ea"/>
        <a:cs typeface="+mn-cs"/>
      </a:defRPr>
    </a:lvl6pPr>
    <a:lvl7pPr marL="1458834" algn="l" defTabSz="486278" rtl="0" eaLnBrk="1" latinLnBrk="0" hangingPunct="1">
      <a:defRPr kumimoji="1" sz="957" kern="1200">
        <a:solidFill>
          <a:schemeClr val="tx1"/>
        </a:solidFill>
        <a:latin typeface="+mn-lt"/>
        <a:ea typeface="+mn-ea"/>
        <a:cs typeface="+mn-cs"/>
      </a:defRPr>
    </a:lvl7pPr>
    <a:lvl8pPr marL="1701973" algn="l" defTabSz="486278" rtl="0" eaLnBrk="1" latinLnBrk="0" hangingPunct="1">
      <a:defRPr kumimoji="1" sz="957" kern="1200">
        <a:solidFill>
          <a:schemeClr val="tx1"/>
        </a:solidFill>
        <a:latin typeface="+mn-lt"/>
        <a:ea typeface="+mn-ea"/>
        <a:cs typeface="+mn-cs"/>
      </a:defRPr>
    </a:lvl8pPr>
    <a:lvl9pPr marL="1945112" algn="l" defTabSz="486278" rtl="0" eaLnBrk="1" latinLnBrk="0" hangingPunct="1">
      <a:defRPr kumimoji="1" sz="95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32" userDrawn="1">
          <p15:clr>
            <a:srgbClr val="A4A3A4"/>
          </p15:clr>
        </p15:guide>
        <p15:guide id="2" pos="114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93A243D-90DB-D92D-7FB0-6735DB4CD579}" v="26" dt="2026-06-04T05:17:13.250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235" y="58"/>
      </p:cViewPr>
      <p:guideLst>
        <p:guide orient="horz" pos="1532"/>
        <p:guide pos="114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8712200" cy="712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11387138" y="0"/>
            <a:ext cx="8712200" cy="712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7C9A3D-703F-4922-ACE4-101EA59687E4}" type="datetimeFigureOut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659563" y="1778000"/>
            <a:ext cx="6784975" cy="47974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2009775" y="6842125"/>
            <a:ext cx="16084550" cy="55991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13504863"/>
            <a:ext cx="8712200" cy="712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11387138" y="13504863"/>
            <a:ext cx="8712200" cy="712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1D8C0E-9E52-4229-9C50-F716151A7F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28713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1D8C0E-9E52-4229-9C50-F716151A7FF6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83777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3991"/>
            <a:ext cx="9089391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4308"/>
            <a:ext cx="748538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090"/>
            <a:ext cx="4651629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090"/>
            <a:ext cx="4651629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6/3/2026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6/3/2026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6/3/2026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302451"/>
            <a:ext cx="96240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090"/>
            <a:ext cx="96240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1975"/>
            <a:ext cx="3421888" cy="1472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1975"/>
            <a:ext cx="2459482" cy="1472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9" y="7031975"/>
            <a:ext cx="2459482" cy="1472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243139">
        <a:defRPr>
          <a:latin typeface="+mn-lt"/>
          <a:ea typeface="+mn-ea"/>
          <a:cs typeface="+mn-cs"/>
        </a:defRPr>
      </a:lvl2pPr>
      <a:lvl3pPr marL="486278">
        <a:defRPr>
          <a:latin typeface="+mn-lt"/>
          <a:ea typeface="+mn-ea"/>
          <a:cs typeface="+mn-cs"/>
        </a:defRPr>
      </a:lvl3pPr>
      <a:lvl4pPr marL="729417">
        <a:defRPr>
          <a:latin typeface="+mn-lt"/>
          <a:ea typeface="+mn-ea"/>
          <a:cs typeface="+mn-cs"/>
        </a:defRPr>
      </a:lvl4pPr>
      <a:lvl5pPr marL="972556">
        <a:defRPr>
          <a:latin typeface="+mn-lt"/>
          <a:ea typeface="+mn-ea"/>
          <a:cs typeface="+mn-cs"/>
        </a:defRPr>
      </a:lvl5pPr>
      <a:lvl6pPr marL="1215695">
        <a:defRPr>
          <a:latin typeface="+mn-lt"/>
          <a:ea typeface="+mn-ea"/>
          <a:cs typeface="+mn-cs"/>
        </a:defRPr>
      </a:lvl6pPr>
      <a:lvl7pPr marL="1458834">
        <a:defRPr>
          <a:latin typeface="+mn-lt"/>
          <a:ea typeface="+mn-ea"/>
          <a:cs typeface="+mn-cs"/>
        </a:defRPr>
      </a:lvl7pPr>
      <a:lvl8pPr marL="1701973">
        <a:defRPr>
          <a:latin typeface="+mn-lt"/>
          <a:ea typeface="+mn-ea"/>
          <a:cs typeface="+mn-cs"/>
        </a:defRPr>
      </a:lvl8pPr>
      <a:lvl9pPr marL="194511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243139">
        <a:defRPr>
          <a:latin typeface="+mn-lt"/>
          <a:ea typeface="+mn-ea"/>
          <a:cs typeface="+mn-cs"/>
        </a:defRPr>
      </a:lvl2pPr>
      <a:lvl3pPr marL="486278">
        <a:defRPr>
          <a:latin typeface="+mn-lt"/>
          <a:ea typeface="+mn-ea"/>
          <a:cs typeface="+mn-cs"/>
        </a:defRPr>
      </a:lvl3pPr>
      <a:lvl4pPr marL="729417">
        <a:defRPr>
          <a:latin typeface="+mn-lt"/>
          <a:ea typeface="+mn-ea"/>
          <a:cs typeface="+mn-cs"/>
        </a:defRPr>
      </a:lvl4pPr>
      <a:lvl5pPr marL="972556">
        <a:defRPr>
          <a:latin typeface="+mn-lt"/>
          <a:ea typeface="+mn-ea"/>
          <a:cs typeface="+mn-cs"/>
        </a:defRPr>
      </a:lvl5pPr>
      <a:lvl6pPr marL="1215695">
        <a:defRPr>
          <a:latin typeface="+mn-lt"/>
          <a:ea typeface="+mn-ea"/>
          <a:cs typeface="+mn-cs"/>
        </a:defRPr>
      </a:lvl6pPr>
      <a:lvl7pPr marL="1458834">
        <a:defRPr>
          <a:latin typeface="+mn-lt"/>
          <a:ea typeface="+mn-ea"/>
          <a:cs typeface="+mn-cs"/>
        </a:defRPr>
      </a:lvl7pPr>
      <a:lvl8pPr marL="1701973">
        <a:defRPr>
          <a:latin typeface="+mn-lt"/>
          <a:ea typeface="+mn-ea"/>
          <a:cs typeface="+mn-cs"/>
        </a:defRPr>
      </a:lvl8pPr>
      <a:lvl9pPr marL="194511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64B47858-0C70-BACF-4FCA-B7A0A4C6AE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4827" y="0"/>
            <a:ext cx="10705722" cy="7572964"/>
          </a:xfrm>
          <a:prstGeom prst="rect">
            <a:avLst/>
          </a:prstGeom>
        </p:spPr>
      </p:pic>
      <p:sp>
        <p:nvSpPr>
          <p:cNvPr id="190" name="角丸四角形 4">
            <a:extLst>
              <a:ext uri="{FF2B5EF4-FFF2-40B4-BE49-F238E27FC236}">
                <a16:creationId xmlns:a16="http://schemas.microsoft.com/office/drawing/2014/main" id="{389DA415-C8D3-F93B-CEF6-87241ED9C249}"/>
              </a:ext>
            </a:extLst>
          </p:cNvPr>
          <p:cNvSpPr/>
          <p:nvPr/>
        </p:nvSpPr>
        <p:spPr>
          <a:xfrm>
            <a:off x="7127123" y="6360814"/>
            <a:ext cx="3387311" cy="1008112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</TotalTime>
  <Words>1</Words>
  <Application>Microsoft Office PowerPoint</Application>
  <PresentationFormat>Custom</PresentationFormat>
  <Paragraphs>1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luxrangea_chandelini_ppt</dc:title>
  <dc:creator>飯塚 雅子</dc:creator>
  <cp:lastModifiedBy>Chiba Kana (千葉  佳奈)</cp:lastModifiedBy>
  <cp:revision>59</cp:revision>
  <dcterms:created xsi:type="dcterms:W3CDTF">2023-04-21T01:37:58Z</dcterms:created>
  <dcterms:modified xsi:type="dcterms:W3CDTF">2026-06-04T05:17:42Z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2023-04-21T00:00:00Z</vt:filetime>
  </property>
  <property fmtid="{D5CDD505-2E9C-101B-9397-08002B2CF9AE}" pid="3" name="Creator">
    <vt:lpwstr>Adobe Illustrator 27.4 (Windows)</vt:lpwstr>
  </property>
  <property fmtid="{D5CDD505-2E9C-101B-9397-08002B2CF9AE}" pid="4" name="LastSaved">
    <vt:filetime>2023-04-21T00:00:00Z</vt:filetime>
  </property>
</Properties>
</file>