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493F42-C603-A8AF-C6DD-97FC884C6AD3}" v="13" dt="2026-03-11T04:46:23.149"/>
    <p1510:client id="{8006CFA5-8A47-4F0F-AD3C-DB4C14FF7395}" v="4" dt="2026-03-12T02:07:20.50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830" y="5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企画部-個人フォルダ" userId="gJcngKXPxZAFP51fZlpg8Tc45zEcFgJi1O9f5+iaY34=" providerId="None" clId="Web-{8006CFA5-8A47-4F0F-AD3C-DB4C14FF7395}"/>
    <pc:docChg chg="modSld">
      <pc:chgData name="企画部-個人フォルダ" userId="gJcngKXPxZAFP51fZlpg8Tc45zEcFgJi1O9f5+iaY34=" providerId="None" clId="Web-{8006CFA5-8A47-4F0F-AD3C-DB4C14FF7395}" dt="2026-03-12T02:07:20.504" v="3" actId="1076"/>
      <pc:docMkLst>
        <pc:docMk/>
      </pc:docMkLst>
      <pc:sldChg chg="addSp delSp modSp">
        <pc:chgData name="企画部-個人フォルダ" userId="gJcngKXPxZAFP51fZlpg8Tc45zEcFgJi1O9f5+iaY34=" providerId="None" clId="Web-{8006CFA5-8A47-4F0F-AD3C-DB4C14FF7395}" dt="2026-03-12T02:07:20.504" v="3" actId="1076"/>
        <pc:sldMkLst>
          <pc:docMk/>
          <pc:sldMk cId="0" sldId="256"/>
        </pc:sldMkLst>
        <pc:spChg chg="add mod">
          <ac:chgData name="企画部-個人フォルダ" userId="gJcngKXPxZAFP51fZlpg8Tc45zEcFgJi1O9f5+iaY34=" providerId="None" clId="Web-{8006CFA5-8A47-4F0F-AD3C-DB4C14FF7395}" dt="2026-03-12T02:07:20.504" v="3" actId="1076"/>
          <ac:spMkLst>
            <pc:docMk/>
            <pc:sldMk cId="0" sldId="256"/>
            <ac:spMk id="2" creationId="{389DA415-C8D3-F93B-CEF6-87241ED9C249}"/>
          </ac:spMkLst>
        </pc:spChg>
        <pc:spChg chg="del">
          <ac:chgData name="企画部-個人フォルダ" userId="gJcngKXPxZAFP51fZlpg8Tc45zEcFgJi1O9f5+iaY34=" providerId="None" clId="Web-{8006CFA5-8A47-4F0F-AD3C-DB4C14FF7395}" dt="2026-03-12T02:07:14.644" v="0"/>
          <ac:spMkLst>
            <pc:docMk/>
            <pc:sldMk cId="0" sldId="256"/>
            <ac:spMk id="190" creationId="{389DA415-C8D3-F93B-CEF6-87241ED9C249}"/>
          </ac:spMkLst>
        </pc:spChg>
        <pc:grpChg chg="del">
          <ac:chgData name="企画部-個人フォルダ" userId="gJcngKXPxZAFP51fZlpg8Tc45zEcFgJi1O9f5+iaY34=" providerId="None" clId="Web-{8006CFA5-8A47-4F0F-AD3C-DB4C14FF7395}" dt="2026-03-12T02:07:16.269" v="1"/>
          <ac:grpSpMkLst>
            <pc:docMk/>
            <pc:sldMk cId="0" sldId="256"/>
            <ac:grpSpMk id="180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413E28-B02B-7E77-6311-FBD02B3E3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" y="0"/>
            <a:ext cx="10701802" cy="7565270"/>
          </a:xfrm>
          <a:prstGeom prst="rect">
            <a:avLst/>
          </a:prstGeom>
        </p:spPr>
      </p:pic>
      <p:sp>
        <p:nvSpPr>
          <p:cNvPr id="2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5727700" y="6382635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486278" rtl="0" eaLnBrk="1" latinLnBrk="0" hangingPunct="1">
              <a:defRPr kumimoji="1" sz="95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43139" algn="l" defTabSz="486278" rtl="0" eaLnBrk="1" latinLnBrk="0" hangingPunct="1">
              <a:defRPr kumimoji="1" sz="95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86278" algn="l" defTabSz="486278" rtl="0" eaLnBrk="1" latinLnBrk="0" hangingPunct="1">
              <a:defRPr kumimoji="1" sz="95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29417" algn="l" defTabSz="486278" rtl="0" eaLnBrk="1" latinLnBrk="0" hangingPunct="1">
              <a:defRPr kumimoji="1" sz="95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72556" algn="l" defTabSz="486278" rtl="0" eaLnBrk="1" latinLnBrk="0" hangingPunct="1">
              <a:defRPr kumimoji="1" sz="95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215695" algn="l" defTabSz="486278" rtl="0" eaLnBrk="1" latinLnBrk="0" hangingPunct="1">
              <a:defRPr kumimoji="1" sz="95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458834" algn="l" defTabSz="486278" rtl="0" eaLnBrk="1" latinLnBrk="0" hangingPunct="1">
              <a:defRPr kumimoji="1" sz="95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701973" algn="l" defTabSz="486278" rtl="0" eaLnBrk="1" latinLnBrk="0" hangingPunct="1">
              <a:defRPr kumimoji="1" sz="95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945112" algn="l" defTabSz="486278" rtl="0" eaLnBrk="1" latinLnBrk="0" hangingPunct="1">
              <a:defRPr kumimoji="1" sz="957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Chiba Kana (千葉  佳奈)</cp:lastModifiedBy>
  <cp:revision>24</cp:revision>
  <dcterms:created xsi:type="dcterms:W3CDTF">2023-04-21T01:37:58Z</dcterms:created>
  <dcterms:modified xsi:type="dcterms:W3CDTF">2026-03-12T02:07:25Z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