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5" name="図 4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7142A7-E54F-460F-47B2-9177309D0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1370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21</cp:revision>
  <dcterms:created xsi:type="dcterms:W3CDTF">2023-04-21T01:37:58Z</dcterms:created>
  <dcterms:modified xsi:type="dcterms:W3CDTF">2025-03-21T02:57:51Z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