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9" name="図 8" descr="花の絵と文字の加工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DA2696-827A-C4C4-8F1F-1F64D6301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3714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13</cp:revision>
  <dcterms:created xsi:type="dcterms:W3CDTF">2023-04-21T01:37:58Z</dcterms:created>
  <dcterms:modified xsi:type="dcterms:W3CDTF">2025-03-19T02:50:56Z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