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10" name="図 9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7953E2E-940E-8CB3-D435-B7519FBEF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19</cp:revision>
  <dcterms:created xsi:type="dcterms:W3CDTF">2023-04-21T01:37:58Z</dcterms:created>
  <dcterms:modified xsi:type="dcterms:W3CDTF">2025-03-21T02:33:08Z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