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93B51A1-7B9E-FC41-A4E1-6053AA16E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2026-01-30T02:08:30Z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