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47A08C-38EF-0765-3803-0BE855546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13700" y="65063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24</cp:revision>
  <dcterms:created xsi:type="dcterms:W3CDTF">2023-04-21T01:37:58Z</dcterms:created>
  <dcterms:modified xsi:type="dcterms:W3CDTF">2025-03-21T04:50:13Z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