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76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8" name="図 7" descr="ダイアグラ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1C788DF-ADFF-84C3-FE9A-074AB1EC8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0693073" cy="7561263"/>
          </a:xfrm>
          <a:prstGeom prst="rect">
            <a:avLst/>
          </a:prstGeom>
        </p:spPr>
      </p:pic>
      <p:sp>
        <p:nvSpPr>
          <p:cNvPr id="9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55620" y="64476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16</cp:revision>
  <dcterms:created xsi:type="dcterms:W3CDTF">2023-04-21T01:37:58Z</dcterms:created>
  <dcterms:modified xsi:type="dcterms:W3CDTF">2025-03-21T02:07:52Z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