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76" y="53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object 13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grpSp>
        <p:nvGrpSpPr>
          <p:cNvPr id="180" name="object 180"/>
          <p:cNvGrpSpPr/>
          <p:nvPr/>
        </p:nvGrpSpPr>
        <p:grpSpPr>
          <a:xfrm>
            <a:off x="6890364" y="6963091"/>
            <a:ext cx="698716" cy="163788"/>
            <a:chOff x="12954644" y="13092892"/>
            <a:chExt cx="1313815" cy="307975"/>
          </a:xfrm>
        </p:grpSpPr>
        <p:sp>
          <p:nvSpPr>
            <p:cNvPr id="181" name="object 181"/>
            <p:cNvSpPr/>
            <p:nvPr/>
          </p:nvSpPr>
          <p:spPr>
            <a:xfrm>
              <a:off x="12954635" y="13092899"/>
              <a:ext cx="1270635" cy="307975"/>
            </a:xfrm>
            <a:custGeom>
              <a:avLst/>
              <a:gdLst/>
              <a:ahLst/>
              <a:cxnLst/>
              <a:rect l="l" t="t" r="r" b="b"/>
              <a:pathLst>
                <a:path w="1270634" h="307975">
                  <a:moveTo>
                    <a:pt x="277088" y="11430"/>
                  </a:moveTo>
                  <a:lnTo>
                    <a:pt x="229412" y="11430"/>
                  </a:lnTo>
                  <a:lnTo>
                    <a:pt x="195465" y="11430"/>
                  </a:lnTo>
                  <a:lnTo>
                    <a:pt x="195465" y="24345"/>
                  </a:lnTo>
                  <a:lnTo>
                    <a:pt x="229412" y="24345"/>
                  </a:lnTo>
                  <a:lnTo>
                    <a:pt x="229412" y="201688"/>
                  </a:lnTo>
                  <a:lnTo>
                    <a:pt x="96304" y="11430"/>
                  </a:lnTo>
                  <a:lnTo>
                    <a:pt x="0" y="11430"/>
                  </a:lnTo>
                  <a:lnTo>
                    <a:pt x="0" y="24345"/>
                  </a:lnTo>
                  <a:lnTo>
                    <a:pt x="33947" y="24345"/>
                  </a:lnTo>
                  <a:lnTo>
                    <a:pt x="33947" y="289052"/>
                  </a:lnTo>
                  <a:lnTo>
                    <a:pt x="0" y="289052"/>
                  </a:lnTo>
                  <a:lnTo>
                    <a:pt x="0" y="301967"/>
                  </a:lnTo>
                  <a:lnTo>
                    <a:pt x="81622" y="301967"/>
                  </a:lnTo>
                  <a:lnTo>
                    <a:pt x="81622" y="289052"/>
                  </a:lnTo>
                  <a:lnTo>
                    <a:pt x="47675" y="289052"/>
                  </a:lnTo>
                  <a:lnTo>
                    <a:pt x="47675" y="44348"/>
                  </a:lnTo>
                  <a:lnTo>
                    <a:pt x="228523" y="301967"/>
                  </a:lnTo>
                  <a:lnTo>
                    <a:pt x="243141" y="301967"/>
                  </a:lnTo>
                  <a:lnTo>
                    <a:pt x="243141" y="24345"/>
                  </a:lnTo>
                  <a:lnTo>
                    <a:pt x="277088" y="24345"/>
                  </a:lnTo>
                  <a:lnTo>
                    <a:pt x="277088" y="11430"/>
                  </a:lnTo>
                  <a:close/>
                </a:path>
                <a:path w="1270634" h="307975">
                  <a:moveTo>
                    <a:pt x="609079" y="191020"/>
                  </a:moveTo>
                  <a:lnTo>
                    <a:pt x="482981" y="191020"/>
                  </a:lnTo>
                  <a:lnTo>
                    <a:pt x="482981" y="193421"/>
                  </a:lnTo>
                  <a:lnTo>
                    <a:pt x="482981" y="203923"/>
                  </a:lnTo>
                  <a:lnTo>
                    <a:pt x="525018" y="203923"/>
                  </a:lnTo>
                  <a:lnTo>
                    <a:pt x="523379" y="244525"/>
                  </a:lnTo>
                  <a:lnTo>
                    <a:pt x="506247" y="285953"/>
                  </a:lnTo>
                  <a:lnTo>
                    <a:pt x="469125" y="297180"/>
                  </a:lnTo>
                  <a:lnTo>
                    <a:pt x="458089" y="296760"/>
                  </a:lnTo>
                  <a:lnTo>
                    <a:pt x="414731" y="281508"/>
                  </a:lnTo>
                  <a:lnTo>
                    <a:pt x="390296" y="239433"/>
                  </a:lnTo>
                  <a:lnTo>
                    <a:pt x="383819" y="201523"/>
                  </a:lnTo>
                  <a:lnTo>
                    <a:pt x="382600" y="169748"/>
                  </a:lnTo>
                  <a:lnTo>
                    <a:pt x="382600" y="136652"/>
                  </a:lnTo>
                  <a:lnTo>
                    <a:pt x="385457" y="93954"/>
                  </a:lnTo>
                  <a:lnTo>
                    <a:pt x="397497" y="54394"/>
                  </a:lnTo>
                  <a:lnTo>
                    <a:pt x="423811" y="26225"/>
                  </a:lnTo>
                  <a:lnTo>
                    <a:pt x="469125" y="15405"/>
                  </a:lnTo>
                  <a:lnTo>
                    <a:pt x="485597" y="16624"/>
                  </a:lnTo>
                  <a:lnTo>
                    <a:pt x="523430" y="37236"/>
                  </a:lnTo>
                  <a:lnTo>
                    <a:pt x="549300" y="76530"/>
                  </a:lnTo>
                  <a:lnTo>
                    <a:pt x="555269" y="94665"/>
                  </a:lnTo>
                  <a:lnTo>
                    <a:pt x="563765" y="94665"/>
                  </a:lnTo>
                  <a:lnTo>
                    <a:pt x="563765" y="11430"/>
                  </a:lnTo>
                  <a:lnTo>
                    <a:pt x="556856" y="11430"/>
                  </a:lnTo>
                  <a:lnTo>
                    <a:pt x="555472" y="14681"/>
                  </a:lnTo>
                  <a:lnTo>
                    <a:pt x="553986" y="16916"/>
                  </a:lnTo>
                  <a:lnTo>
                    <a:pt x="550722" y="19380"/>
                  </a:lnTo>
                  <a:lnTo>
                    <a:pt x="548005" y="19989"/>
                  </a:lnTo>
                  <a:lnTo>
                    <a:pt x="540664" y="19989"/>
                  </a:lnTo>
                  <a:lnTo>
                    <a:pt x="536295" y="19177"/>
                  </a:lnTo>
                  <a:lnTo>
                    <a:pt x="525957" y="15913"/>
                  </a:lnTo>
                  <a:lnTo>
                    <a:pt x="507060" y="10668"/>
                  </a:lnTo>
                  <a:lnTo>
                    <a:pt x="499986" y="8966"/>
                  </a:lnTo>
                  <a:lnTo>
                    <a:pt x="484746" y="5715"/>
                  </a:lnTo>
                  <a:lnTo>
                    <a:pt x="476859" y="4902"/>
                  </a:lnTo>
                  <a:lnTo>
                    <a:pt x="468693" y="4902"/>
                  </a:lnTo>
                  <a:lnTo>
                    <a:pt x="428955" y="10985"/>
                  </a:lnTo>
                  <a:lnTo>
                    <a:pt x="389597" y="28816"/>
                  </a:lnTo>
                  <a:lnTo>
                    <a:pt x="355765" y="57035"/>
                  </a:lnTo>
                  <a:lnTo>
                    <a:pt x="330161" y="94665"/>
                  </a:lnTo>
                  <a:lnTo>
                    <a:pt x="316966" y="140576"/>
                  </a:lnTo>
                  <a:lnTo>
                    <a:pt x="316077" y="157518"/>
                  </a:lnTo>
                  <a:lnTo>
                    <a:pt x="316877" y="173151"/>
                  </a:lnTo>
                  <a:lnTo>
                    <a:pt x="328739" y="216687"/>
                  </a:lnTo>
                  <a:lnTo>
                    <a:pt x="352412" y="253669"/>
                  </a:lnTo>
                  <a:lnTo>
                    <a:pt x="385102" y="282270"/>
                  </a:lnTo>
                  <a:lnTo>
                    <a:pt x="425170" y="301129"/>
                  </a:lnTo>
                  <a:lnTo>
                    <a:pt x="468693" y="307682"/>
                  </a:lnTo>
                  <a:lnTo>
                    <a:pt x="477748" y="307428"/>
                  </a:lnTo>
                  <a:lnTo>
                    <a:pt x="517398" y="298450"/>
                  </a:lnTo>
                  <a:lnTo>
                    <a:pt x="549021" y="284492"/>
                  </a:lnTo>
                  <a:lnTo>
                    <a:pt x="552818" y="283184"/>
                  </a:lnTo>
                  <a:lnTo>
                    <a:pt x="562597" y="283184"/>
                  </a:lnTo>
                  <a:lnTo>
                    <a:pt x="565531" y="283933"/>
                  </a:lnTo>
                  <a:lnTo>
                    <a:pt x="570699" y="286931"/>
                  </a:lnTo>
                  <a:lnTo>
                    <a:pt x="572249" y="289306"/>
                  </a:lnTo>
                  <a:lnTo>
                    <a:pt x="572808" y="292569"/>
                  </a:lnTo>
                  <a:lnTo>
                    <a:pt x="582561" y="292569"/>
                  </a:lnTo>
                  <a:lnTo>
                    <a:pt x="582561" y="203923"/>
                  </a:lnTo>
                  <a:lnTo>
                    <a:pt x="609079" y="203923"/>
                  </a:lnTo>
                  <a:lnTo>
                    <a:pt x="609079" y="191020"/>
                  </a:lnTo>
                  <a:close/>
                </a:path>
                <a:path w="1270634" h="307975">
                  <a:moveTo>
                    <a:pt x="903439" y="212598"/>
                  </a:moveTo>
                  <a:lnTo>
                    <a:pt x="898131" y="212598"/>
                  </a:lnTo>
                  <a:lnTo>
                    <a:pt x="895870" y="220103"/>
                  </a:lnTo>
                  <a:lnTo>
                    <a:pt x="893140" y="225983"/>
                  </a:lnTo>
                  <a:lnTo>
                    <a:pt x="886307" y="238252"/>
                  </a:lnTo>
                  <a:lnTo>
                    <a:pt x="882192" y="245656"/>
                  </a:lnTo>
                  <a:lnTo>
                    <a:pt x="877582" y="252577"/>
                  </a:lnTo>
                  <a:lnTo>
                    <a:pt x="847509" y="279247"/>
                  </a:lnTo>
                  <a:lnTo>
                    <a:pt x="806310" y="289064"/>
                  </a:lnTo>
                  <a:lnTo>
                    <a:pt x="739381" y="289064"/>
                  </a:lnTo>
                  <a:lnTo>
                    <a:pt x="739381" y="151345"/>
                  </a:lnTo>
                  <a:lnTo>
                    <a:pt x="776262" y="151345"/>
                  </a:lnTo>
                  <a:lnTo>
                    <a:pt x="811060" y="175069"/>
                  </a:lnTo>
                  <a:lnTo>
                    <a:pt x="819708" y="196227"/>
                  </a:lnTo>
                  <a:lnTo>
                    <a:pt x="821944" y="201447"/>
                  </a:lnTo>
                  <a:lnTo>
                    <a:pt x="823861" y="209334"/>
                  </a:lnTo>
                  <a:lnTo>
                    <a:pt x="829170" y="209334"/>
                  </a:lnTo>
                  <a:lnTo>
                    <a:pt x="829170" y="82410"/>
                  </a:lnTo>
                  <a:lnTo>
                    <a:pt x="823861" y="82410"/>
                  </a:lnTo>
                  <a:lnTo>
                    <a:pt x="821944" y="91681"/>
                  </a:lnTo>
                  <a:lnTo>
                    <a:pt x="819505" y="95250"/>
                  </a:lnTo>
                  <a:lnTo>
                    <a:pt x="794689" y="131279"/>
                  </a:lnTo>
                  <a:lnTo>
                    <a:pt x="762254" y="138442"/>
                  </a:lnTo>
                  <a:lnTo>
                    <a:pt x="739381" y="138442"/>
                  </a:lnTo>
                  <a:lnTo>
                    <a:pt x="739381" y="24333"/>
                  </a:lnTo>
                  <a:lnTo>
                    <a:pt x="804278" y="24333"/>
                  </a:lnTo>
                  <a:lnTo>
                    <a:pt x="844765" y="35826"/>
                  </a:lnTo>
                  <a:lnTo>
                    <a:pt x="866648" y="56451"/>
                  </a:lnTo>
                  <a:lnTo>
                    <a:pt x="871194" y="61036"/>
                  </a:lnTo>
                  <a:lnTo>
                    <a:pt x="877735" y="75463"/>
                  </a:lnTo>
                  <a:lnTo>
                    <a:pt x="880033" y="76581"/>
                  </a:lnTo>
                  <a:lnTo>
                    <a:pt x="881405" y="81191"/>
                  </a:lnTo>
                  <a:lnTo>
                    <a:pt x="886688" y="81191"/>
                  </a:lnTo>
                  <a:lnTo>
                    <a:pt x="886688" y="11417"/>
                  </a:lnTo>
                  <a:lnTo>
                    <a:pt x="642683" y="11417"/>
                  </a:lnTo>
                  <a:lnTo>
                    <a:pt x="642683" y="24333"/>
                  </a:lnTo>
                  <a:lnTo>
                    <a:pt x="680224" y="24333"/>
                  </a:lnTo>
                  <a:lnTo>
                    <a:pt x="680224" y="289064"/>
                  </a:lnTo>
                  <a:lnTo>
                    <a:pt x="642683" y="289064"/>
                  </a:lnTo>
                  <a:lnTo>
                    <a:pt x="642683" y="301980"/>
                  </a:lnTo>
                  <a:lnTo>
                    <a:pt x="903439" y="301980"/>
                  </a:lnTo>
                  <a:lnTo>
                    <a:pt x="903439" y="212598"/>
                  </a:lnTo>
                  <a:close/>
                </a:path>
                <a:path w="1270634" h="307975">
                  <a:moveTo>
                    <a:pt x="1270127" y="291452"/>
                  </a:moveTo>
                  <a:lnTo>
                    <a:pt x="1232966" y="291452"/>
                  </a:lnTo>
                  <a:lnTo>
                    <a:pt x="1189672" y="191693"/>
                  </a:lnTo>
                  <a:lnTo>
                    <a:pt x="1185113" y="181178"/>
                  </a:lnTo>
                  <a:lnTo>
                    <a:pt x="1139596" y="76263"/>
                  </a:lnTo>
                  <a:lnTo>
                    <a:pt x="1121613" y="34836"/>
                  </a:lnTo>
                  <a:lnTo>
                    <a:pt x="1121613" y="181178"/>
                  </a:lnTo>
                  <a:lnTo>
                    <a:pt x="1033233" y="181178"/>
                  </a:lnTo>
                  <a:lnTo>
                    <a:pt x="1076248" y="76263"/>
                  </a:lnTo>
                  <a:lnTo>
                    <a:pt x="1121613" y="181178"/>
                  </a:lnTo>
                  <a:lnTo>
                    <a:pt x="1121613" y="34836"/>
                  </a:lnTo>
                  <a:lnTo>
                    <a:pt x="1106500" y="0"/>
                  </a:lnTo>
                  <a:lnTo>
                    <a:pt x="1095502" y="0"/>
                  </a:lnTo>
                  <a:lnTo>
                    <a:pt x="975868" y="291452"/>
                  </a:lnTo>
                  <a:lnTo>
                    <a:pt x="939609" y="291452"/>
                  </a:lnTo>
                  <a:lnTo>
                    <a:pt x="939609" y="301967"/>
                  </a:lnTo>
                  <a:lnTo>
                    <a:pt x="1016723" y="301967"/>
                  </a:lnTo>
                  <a:lnTo>
                    <a:pt x="1016723" y="291452"/>
                  </a:lnTo>
                  <a:lnTo>
                    <a:pt x="988021" y="291452"/>
                  </a:lnTo>
                  <a:lnTo>
                    <a:pt x="1028915" y="191693"/>
                  </a:lnTo>
                  <a:lnTo>
                    <a:pt x="1125715" y="191693"/>
                  </a:lnTo>
                  <a:lnTo>
                    <a:pt x="1168908" y="291452"/>
                  </a:lnTo>
                  <a:lnTo>
                    <a:pt x="1133030" y="291452"/>
                  </a:lnTo>
                  <a:lnTo>
                    <a:pt x="1133030" y="301967"/>
                  </a:lnTo>
                  <a:lnTo>
                    <a:pt x="1270127" y="301967"/>
                  </a:lnTo>
                  <a:lnTo>
                    <a:pt x="1270127" y="2914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509"/>
            </a:p>
          </p:txBody>
        </p:sp>
        <p:pic>
          <p:nvPicPr>
            <p:cNvPr id="182" name="object 182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181202" y="13092901"/>
              <a:ext cx="87158" cy="87158"/>
            </a:xfrm>
            <a:prstGeom prst="rect">
              <a:avLst/>
            </a:prstGeom>
          </p:spPr>
        </p:pic>
      </p:grpSp>
      <p:pic>
        <p:nvPicPr>
          <p:cNvPr id="3" name="図 2" descr="工場, 花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072EC4D-ABCC-CA68-B3D9-73E56268DA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"/>
            <a:ext cx="10693400" cy="7560234"/>
          </a:xfrm>
          <a:prstGeom prst="rect">
            <a:avLst/>
          </a:prstGeom>
        </p:spPr>
      </p:pic>
      <p:sp>
        <p:nvSpPr>
          <p:cNvPr id="4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7855620" y="6447631"/>
            <a:ext cx="2520280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Okumura Yuri (奥村  容理)</cp:lastModifiedBy>
  <cp:revision>14</cp:revision>
  <dcterms:created xsi:type="dcterms:W3CDTF">2023-04-21T01:37:58Z</dcterms:created>
  <dcterms:modified xsi:type="dcterms:W3CDTF">2025-03-19T04:13:39Z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