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14" name="図 13" descr="花の絵が描かれたポスタ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9ECE12-85BD-14CF-E481-83E63C04A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3714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18</cp:revision>
  <dcterms:created xsi:type="dcterms:W3CDTF">2023-04-21T01:37:58Z</dcterms:created>
  <dcterms:modified xsi:type="dcterms:W3CDTF">2025-03-19T04:48:38Z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