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6" name="図 5" descr="花, 工場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1B2C8C-EDFA-2509-834E-5EED42D67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15</cp:revision>
  <dcterms:created xsi:type="dcterms:W3CDTF">2023-04-21T01:37:58Z</dcterms:created>
  <dcterms:modified xsi:type="dcterms:W3CDTF">2025-03-19T04:23:53Z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