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432" y="197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花の絵と文字の加工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FD83404-B48F-F38A-49A0-C89D80782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222088" y="6295231"/>
            <a:ext cx="242984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17</cp:revision>
  <dcterms:created xsi:type="dcterms:W3CDTF">2023-04-21T01:37:58Z</dcterms:created>
  <dcterms:modified xsi:type="dcterms:W3CDTF">2025-03-03T04:34:50Z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