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B014900-D9A5-27A3-AE3B-FE3642A22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5727700" y="637214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11</cp:revision>
  <dcterms:created xsi:type="dcterms:W3CDTF">2023-04-21T01:37:58Z</dcterms:created>
  <dcterms:modified xsi:type="dcterms:W3CDTF">2025-02-12T06:57:41Z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