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30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花の絵と文字の加工写真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CA6D5A8-6F2C-49A4-0325-12AA30186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3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4356100" y="637214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11</cp:revision>
  <dcterms:created xsi:type="dcterms:W3CDTF">2023-04-21T01:37:58Z</dcterms:created>
  <dcterms:modified xsi:type="dcterms:W3CDTF">2025-02-12T07:21:23Z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