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9CF82E4-EB56-BD4F-FEA9-5662CA7D7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222088" y="6295231"/>
            <a:ext cx="2045302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18</cp:revision>
  <dcterms:created xsi:type="dcterms:W3CDTF">2023-04-21T01:37:58Z</dcterms:created>
  <dcterms:modified xsi:type="dcterms:W3CDTF">2025-03-03T05:20:13Z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