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0B91281-24D5-0F5E-46ED-0A2CBF97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11</cp:revision>
  <dcterms:created xsi:type="dcterms:W3CDTF">2023-04-21T01:37:58Z</dcterms:created>
  <dcterms:modified xsi:type="dcterms:W3CDTF">2025-02-12T07:05:43Z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