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790" y="4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77D6185-29C0-B5AC-0414-3E27A2C3A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" y="0"/>
            <a:ext cx="10691597" cy="7561263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25135" y="6142831"/>
            <a:ext cx="275702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Ikemoto Kaori (池本  香織)</cp:lastModifiedBy>
  <cp:revision>20</cp:revision>
  <dcterms:created xsi:type="dcterms:W3CDTF">2023-04-21T01:37:58Z</dcterms:created>
  <dcterms:modified xsi:type="dcterms:W3CDTF">2025-08-26T05:48:49Z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