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35" y="58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C9A3D-703F-4922-ACE4-101EA59687E4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778000"/>
            <a:ext cx="6784975" cy="4797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009775" y="6842125"/>
            <a:ext cx="16084550" cy="559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1387138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8C0E-9E52-4229-9C50-F716151A7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7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D8C0E-9E52-4229-9C50-F716151A7F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会社名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F836C8F-92CE-1628-4B60-4CA472BB21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1111"/>
            <a:ext cx="10692384" cy="7559040"/>
          </a:xfrm>
          <a:prstGeom prst="rect">
            <a:avLst/>
          </a:prstGeom>
        </p:spPr>
      </p:pic>
      <p:pic>
        <p:nvPicPr>
          <p:cNvPr id="134" name="object 13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9330" y="6454917"/>
            <a:ext cx="51982" cy="95785"/>
          </a:xfrm>
          <a:prstGeom prst="rect">
            <a:avLst/>
          </a:prstGeom>
        </p:spPr>
      </p:pic>
      <p:sp>
        <p:nvSpPr>
          <p:cNvPr id="190" name="角丸四角形 4">
            <a:extLst>
              <a:ext uri="{FF2B5EF4-FFF2-40B4-BE49-F238E27FC236}">
                <a16:creationId xmlns:a16="http://schemas.microsoft.com/office/drawing/2014/main" id="{389DA415-C8D3-F93B-CEF6-87241ED9C249}"/>
              </a:ext>
            </a:extLst>
          </p:cNvPr>
          <p:cNvSpPr/>
          <p:nvPr/>
        </p:nvSpPr>
        <p:spPr>
          <a:xfrm>
            <a:off x="6937330" y="6295231"/>
            <a:ext cx="2429848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luxrangea_chandelini_ppt</dc:title>
  <dc:creator>飯塚 雅子</dc:creator>
  <cp:lastModifiedBy>Chiba Kana (千葉  佳奈)</cp:lastModifiedBy>
  <cp:revision>18</cp:revision>
  <dcterms:created xsi:type="dcterms:W3CDTF">2023-04-21T01:37:58Z</dcterms:created>
  <dcterms:modified xsi:type="dcterms:W3CDTF">2025-03-03T05:17:11Z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2023-04-21T00:00:00Z</vt:filetime>
  </property>
</Properties>
</file>