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30" y="3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A63434C-D564-D078-15A5-8D4322684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5727700" y="637214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8</cp:revision>
  <dcterms:created xsi:type="dcterms:W3CDTF">2023-04-21T01:37:58Z</dcterms:created>
  <dcterms:modified xsi:type="dcterms:W3CDTF">2025-02-12T00:50:11Z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