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4" name="図 3" descr="花の絵が描かれたポスタ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C48F7B3-0ED4-5BE8-A9A9-F3BDC8B76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61300" y="62952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9</cp:revision>
  <dcterms:created xsi:type="dcterms:W3CDTF">2023-04-21T01:37:58Z</dcterms:created>
  <dcterms:modified xsi:type="dcterms:W3CDTF">2025-02-27T02:38:47Z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