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93F42-C603-A8AF-C6DD-97FC884C6AD3}" v="5" dt="2026-03-11T02:31:35.977"/>
    <p1510:client id="{810F66D0-3A86-41F8-88E0-358FC010E197}" v="3" dt="2026-03-12T01:59:07.5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gJcngKXPxZAFP51fZlpg8Tc45zEcFgJi1O9f5+iaY34=" providerId="None" clId="Web-{810F66D0-3A86-41F8-88E0-358FC010E197}"/>
    <pc:docChg chg="modSld">
      <pc:chgData name="企画部-個人フォルダ" userId="gJcngKXPxZAFP51fZlpg8Tc45zEcFgJi1O9f5+iaY34=" providerId="None" clId="Web-{810F66D0-3A86-41F8-88E0-358FC010E197}" dt="2026-03-12T01:59:07.556" v="2"/>
      <pc:docMkLst>
        <pc:docMk/>
      </pc:docMkLst>
      <pc:sldChg chg="delSp modSp">
        <pc:chgData name="企画部-個人フォルダ" userId="gJcngKXPxZAFP51fZlpg8Tc45zEcFgJi1O9f5+iaY34=" providerId="None" clId="Web-{810F66D0-3A86-41F8-88E0-358FC010E197}" dt="2026-03-12T01:59:07.556" v="2"/>
        <pc:sldMkLst>
          <pc:docMk/>
          <pc:sldMk cId="0" sldId="256"/>
        </pc:sldMkLst>
        <pc:spChg chg="mod">
          <ac:chgData name="企画部-個人フォルダ" userId="gJcngKXPxZAFP51fZlpg8Tc45zEcFgJi1O9f5+iaY34=" providerId="None" clId="Web-{810F66D0-3A86-41F8-88E0-358FC010E197}" dt="2026-03-12T01:59:04.633" v="1" actId="1076"/>
          <ac:spMkLst>
            <pc:docMk/>
            <pc:sldMk cId="0" sldId="256"/>
            <ac:spMk id="190" creationId="{389DA415-C8D3-F93B-CEF6-87241ED9C249}"/>
          </ac:spMkLst>
        </pc:spChg>
        <pc:grpChg chg="del">
          <ac:chgData name="企画部-個人フォルダ" userId="gJcngKXPxZAFP51fZlpg8Tc45zEcFgJi1O9f5+iaY34=" providerId="None" clId="Web-{810F66D0-3A86-41F8-88E0-358FC010E197}" dt="2026-03-12T01:59:07.556" v="2"/>
          <ac:grpSpMkLst>
            <pc:docMk/>
            <pc:sldMk cId="0" sldId="256"/>
            <ac:grpSpMk id="18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6EABC-C733-6D50-94DF-5A6AF0A75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1802" cy="7565270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292173" y="643508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18</cp:revision>
  <dcterms:created xsi:type="dcterms:W3CDTF">2023-04-21T01:37:58Z</dcterms:created>
  <dcterms:modified xsi:type="dcterms:W3CDTF">2026-03-12T01:59:12Z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