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93F42-C603-A8AF-C6DD-97FC884C6AD3}" v="19" dt="2026-03-11T04:52:26.940"/>
    <p1510:client id="{9FB42B82-24D4-4594-83EF-8D0A4E4EC364}" v="7" dt="2026-03-12T02:03:24.062"/>
    <p1510:client id="{D7B44CC6-EC0B-47CC-ABF0-E1CB8F6BD3D8}" v="2" dt="2026-03-12T02:04:00.673"/>
    <p1510:client id="{EBF8EA6A-CF4E-4E33-BAF7-DE201C1E6732}" v="3" dt="2026-03-12T02:01:24.9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32"/>
        <p:guide pos="114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gJcngKXPxZAFP51fZlpg8Tc45zEcFgJi1O9f5+iaY34=" providerId="None" clId="Web-{9FB42B82-24D4-4594-83EF-8D0A4E4EC364}"/>
    <pc:docChg chg="modSld">
      <pc:chgData name="企画部-個人フォルダ" userId="gJcngKXPxZAFP51fZlpg8Tc45zEcFgJi1O9f5+iaY34=" providerId="None" clId="Web-{9FB42B82-24D4-4594-83EF-8D0A4E4EC364}" dt="2026-03-12T02:03:24.062" v="5"/>
      <pc:docMkLst>
        <pc:docMk/>
      </pc:docMkLst>
      <pc:sldChg chg="addSp delSp modSp">
        <pc:chgData name="企画部-個人フォルダ" userId="gJcngKXPxZAFP51fZlpg8Tc45zEcFgJi1O9f5+iaY34=" providerId="None" clId="Web-{9FB42B82-24D4-4594-83EF-8D0A4E4EC364}" dt="2026-03-12T02:03:24.062" v="5"/>
        <pc:sldMkLst>
          <pc:docMk/>
          <pc:sldMk cId="0" sldId="256"/>
        </pc:sldMkLst>
        <pc:spChg chg="mod">
          <ac:chgData name="企画部-個人フォルダ" userId="gJcngKXPxZAFP51fZlpg8Tc45zEcFgJi1O9f5+iaY34=" providerId="None" clId="Web-{9FB42B82-24D4-4594-83EF-8D0A4E4EC364}" dt="2026-03-12T02:03:23.687" v="4" actId="14100"/>
          <ac:spMkLst>
            <pc:docMk/>
            <pc:sldMk cId="0" sldId="256"/>
            <ac:spMk id="190" creationId="{389DA415-C8D3-F93B-CEF6-87241ED9C249}"/>
          </ac:spMkLst>
        </pc:spChg>
        <pc:picChg chg="add mod ord">
          <ac:chgData name="企画部-個人フォルダ" userId="gJcngKXPxZAFP51fZlpg8Tc45zEcFgJi1O9f5+iaY34=" providerId="None" clId="Web-{9FB42B82-24D4-4594-83EF-8D0A4E4EC364}" dt="2026-03-12T02:03:24.062" v="5"/>
          <ac:picMkLst>
            <pc:docMk/>
            <pc:sldMk cId="0" sldId="256"/>
            <ac:picMk id="2" creationId="{74B39418-41F6-C1F7-9245-CEE592F5F2B5}"/>
          </ac:picMkLst>
        </pc:picChg>
        <pc:picChg chg="del">
          <ac:chgData name="企画部-個人フォルダ" userId="gJcngKXPxZAFP51fZlpg8Tc45zEcFgJi1O9f5+iaY34=" providerId="None" clId="Web-{9FB42B82-24D4-4594-83EF-8D0A4E4EC364}" dt="2026-03-12T02:02:45.904" v="0"/>
          <ac:picMkLst>
            <pc:docMk/>
            <pc:sldMk cId="0" sldId="256"/>
            <ac:picMk id="5" creationId="{65BE2A58-E9B9-D8BF-BB7E-AC2101994DF1}"/>
          </ac:picMkLst>
        </pc:picChg>
      </pc:sldChg>
    </pc:docChg>
  </pc:docChgLst>
  <pc:docChgLst>
    <pc:chgData name="企画部-個人フォルダ" userId="gJcngKXPxZAFP51fZlpg8Tc45zEcFgJi1O9f5+iaY34=" providerId="None" clId="Web-{EBF8EA6A-CF4E-4E33-BAF7-DE201C1E6732}"/>
    <pc:docChg chg="modSld">
      <pc:chgData name="企画部-個人フォルダ" userId="gJcngKXPxZAFP51fZlpg8Tc45zEcFgJi1O9f5+iaY34=" providerId="None" clId="Web-{EBF8EA6A-CF4E-4E33-BAF7-DE201C1E6732}" dt="2026-03-12T02:01:24.903" v="2" actId="1076"/>
      <pc:docMkLst>
        <pc:docMk/>
      </pc:docMkLst>
      <pc:sldChg chg="delSp modSp">
        <pc:chgData name="企画部-個人フォルダ" userId="gJcngKXPxZAFP51fZlpg8Tc45zEcFgJi1O9f5+iaY34=" providerId="None" clId="Web-{EBF8EA6A-CF4E-4E33-BAF7-DE201C1E6732}" dt="2026-03-12T02:01:24.903" v="2" actId="1076"/>
        <pc:sldMkLst>
          <pc:docMk/>
          <pc:sldMk cId="0" sldId="256"/>
        </pc:sldMkLst>
        <pc:spChg chg="mod">
          <ac:chgData name="企画部-個人フォルダ" userId="gJcngKXPxZAFP51fZlpg8Tc45zEcFgJi1O9f5+iaY34=" providerId="None" clId="Web-{EBF8EA6A-CF4E-4E33-BAF7-DE201C1E6732}" dt="2026-03-12T02:01:24.903" v="2" actId="1076"/>
          <ac:spMkLst>
            <pc:docMk/>
            <pc:sldMk cId="0" sldId="256"/>
            <ac:spMk id="190" creationId="{389DA415-C8D3-F93B-CEF6-87241ED9C249}"/>
          </ac:spMkLst>
        </pc:spChg>
        <pc:grpChg chg="del">
          <ac:chgData name="企画部-個人フォルダ" userId="gJcngKXPxZAFP51fZlpg8Tc45zEcFgJi1O9f5+iaY34=" providerId="None" clId="Web-{EBF8EA6A-CF4E-4E33-BAF7-DE201C1E6732}" dt="2026-03-12T02:01:21.434" v="1"/>
          <ac:grpSpMkLst>
            <pc:docMk/>
            <pc:sldMk cId="0" sldId="256"/>
            <ac:grpSpMk id="180" creationId="{00000000-0000-0000-0000-000000000000}"/>
          </ac:grpSpMkLst>
        </pc:grpChg>
      </pc:sldChg>
    </pc:docChg>
  </pc:docChgLst>
  <pc:docChgLst>
    <pc:chgData name="企画部-個人フォルダ" userId="gJcngKXPxZAFP51fZlpg8Tc45zEcFgJi1O9f5+iaY34=" providerId="None" clId="Web-{D7B44CC6-EC0B-47CC-ABF0-E1CB8F6BD3D8}"/>
    <pc:docChg chg="modSld">
      <pc:chgData name="企画部-個人フォルダ" userId="gJcngKXPxZAFP51fZlpg8Tc45zEcFgJi1O9f5+iaY34=" providerId="None" clId="Web-{D7B44CC6-EC0B-47CC-ABF0-E1CB8F6BD3D8}" dt="2026-03-12T02:04:00.673" v="1" actId="1076"/>
      <pc:docMkLst>
        <pc:docMk/>
      </pc:docMkLst>
      <pc:sldChg chg="modSp">
        <pc:chgData name="企画部-個人フォルダ" userId="gJcngKXPxZAFP51fZlpg8Tc45zEcFgJi1O9f5+iaY34=" providerId="None" clId="Web-{D7B44CC6-EC0B-47CC-ABF0-E1CB8F6BD3D8}" dt="2026-03-12T02:04:00.673" v="1" actId="1076"/>
        <pc:sldMkLst>
          <pc:docMk/>
          <pc:sldMk cId="0" sldId="256"/>
        </pc:sldMkLst>
        <pc:spChg chg="mod">
          <ac:chgData name="企画部-個人フォルダ" userId="gJcngKXPxZAFP51fZlpg8Tc45zEcFgJi1O9f5+iaY34=" providerId="None" clId="Web-{D7B44CC6-EC0B-47CC-ABF0-E1CB8F6BD3D8}" dt="2026-03-12T02:04:00.673" v="1" actId="1076"/>
          <ac:spMkLst>
            <pc:docMk/>
            <pc:sldMk cId="0" sldId="256"/>
            <ac:spMk id="190" creationId="{389DA415-C8D3-F93B-CEF6-87241ED9C249}"/>
          </ac:spMkLst>
        </pc:spChg>
        <pc:picChg chg="ord">
          <ac:chgData name="企画部-個人フォルダ" userId="gJcngKXPxZAFP51fZlpg8Tc45zEcFgJi1O9f5+iaY34=" providerId="None" clId="Web-{D7B44CC6-EC0B-47CC-ABF0-E1CB8F6BD3D8}" dt="2026-03-12T02:03:52.282" v="0"/>
          <ac:picMkLst>
            <pc:docMk/>
            <pc:sldMk cId="0" sldId="256"/>
            <ac:picMk id="2" creationId="{74B39418-41F6-C1F7-9245-CEE592F5F2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 が含まれている画像&#10;&#10;AI 生成コンテンツは間違っている可能性があります。">
            <a:extLst>
              <a:ext uri="{FF2B5EF4-FFF2-40B4-BE49-F238E27FC236}">
                <a16:creationId xmlns:a16="http://schemas.microsoft.com/office/drawing/2014/main" id="{74B39418-41F6-C1F7-9245-CEE592F5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86241" cy="755332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832638" y="6393125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revision>1</cp:revision>
  <dcterms:created xsi:type="dcterms:W3CDTF">2023-04-21T01:37:58Z</dcterms:created>
  <dcterms:modified xsi:type="dcterms:W3CDTF">2026-03-12T02:04:16Z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