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693400" cy="7561263"/>
  <p:notesSz cx="20104100" cy="14217650"/>
  <p:defaultTextStyle>
    <a:defPPr>
      <a:defRPr lang="ja-JP"/>
    </a:defPPr>
    <a:lvl1pPr marL="0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1pPr>
    <a:lvl2pPr marL="243139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2pPr>
    <a:lvl3pPr marL="486278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3pPr>
    <a:lvl4pPr marL="729417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4pPr>
    <a:lvl5pPr marL="972556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5pPr>
    <a:lvl6pPr marL="1215695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6pPr>
    <a:lvl7pPr marL="1458834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7pPr>
    <a:lvl8pPr marL="1701973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8pPr>
    <a:lvl9pPr marL="1945112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2" userDrawn="1">
          <p15:clr>
            <a:srgbClr val="A4A3A4"/>
          </p15:clr>
        </p15:guide>
        <p15:guide id="2" pos="11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493F42-C603-A8AF-C6DD-97FC884C6AD3}" v="9" dt="2026-03-11T04:39:17.861"/>
    <p1510:client id="{7296E37D-CD8F-42DA-8FD0-35FCCC8C4FF3}" v="13" dt="2026-03-12T02:06:48.703"/>
    <p1510:client id="{E22B0BDA-A848-4A16-AA78-0DC2DEFF141C}" v="2" dt="2026-03-12T02:05:08.65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830" y="58"/>
      </p:cViewPr>
      <p:guideLst>
        <p:guide orient="horz" pos="1532"/>
        <p:guide pos="11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企画部-個人フォルダ" userId="gJcngKXPxZAFP51fZlpg8Tc45zEcFgJi1O9f5+iaY34=" providerId="None" clId="Web-{E22B0BDA-A848-4A16-AA78-0DC2DEFF141C}"/>
    <pc:docChg chg="modSld">
      <pc:chgData name="企画部-個人フォルダ" userId="gJcngKXPxZAFP51fZlpg8Tc45zEcFgJi1O9f5+iaY34=" providerId="None" clId="Web-{E22B0BDA-A848-4A16-AA78-0DC2DEFF141C}" dt="2026-03-12T02:05:08.657" v="1" actId="1076"/>
      <pc:docMkLst>
        <pc:docMk/>
      </pc:docMkLst>
      <pc:sldChg chg="modSp">
        <pc:chgData name="企画部-個人フォルダ" userId="gJcngKXPxZAFP51fZlpg8Tc45zEcFgJi1O9f5+iaY34=" providerId="None" clId="Web-{E22B0BDA-A848-4A16-AA78-0DC2DEFF141C}" dt="2026-03-12T02:05:08.657" v="1" actId="1076"/>
        <pc:sldMkLst>
          <pc:docMk/>
          <pc:sldMk cId="0" sldId="256"/>
        </pc:sldMkLst>
        <pc:spChg chg="mod">
          <ac:chgData name="企画部-個人フォルダ" userId="gJcngKXPxZAFP51fZlpg8Tc45zEcFgJi1O9f5+iaY34=" providerId="None" clId="Web-{E22B0BDA-A848-4A16-AA78-0DC2DEFF141C}" dt="2026-03-12T02:05:08.657" v="1" actId="1076"/>
          <ac:spMkLst>
            <pc:docMk/>
            <pc:sldMk cId="0" sldId="256"/>
            <ac:spMk id="190" creationId="{389DA415-C8D3-F93B-CEF6-87241ED9C249}"/>
          </ac:spMkLst>
        </pc:spChg>
      </pc:sldChg>
    </pc:docChg>
  </pc:docChgLst>
  <pc:docChgLst>
    <pc:chgData name="企画部-個人フォルダ" userId="gJcngKXPxZAFP51fZlpg8Tc45zEcFgJi1O9f5+iaY34=" providerId="None" clId="Web-{7296E37D-CD8F-42DA-8FD0-35FCCC8C4FF3}"/>
    <pc:docChg chg="modSld">
      <pc:chgData name="企画部-個人フォルダ" userId="gJcngKXPxZAFP51fZlpg8Tc45zEcFgJi1O9f5+iaY34=" providerId="None" clId="Web-{7296E37D-CD8F-42DA-8FD0-35FCCC8C4FF3}" dt="2026-03-12T02:06:48.703" v="12" actId="1076"/>
      <pc:docMkLst>
        <pc:docMk/>
      </pc:docMkLst>
      <pc:sldChg chg="addSp delSp modSp">
        <pc:chgData name="企画部-個人フォルダ" userId="gJcngKXPxZAFP51fZlpg8Tc45zEcFgJi1O9f5+iaY34=" providerId="None" clId="Web-{7296E37D-CD8F-42DA-8FD0-35FCCC8C4FF3}" dt="2026-03-12T02:06:48.703" v="12" actId="1076"/>
        <pc:sldMkLst>
          <pc:docMk/>
          <pc:sldMk cId="0" sldId="256"/>
        </pc:sldMkLst>
        <pc:spChg chg="add mod">
          <ac:chgData name="企画部-個人フォルダ" userId="gJcngKXPxZAFP51fZlpg8Tc45zEcFgJi1O9f5+iaY34=" providerId="None" clId="Web-{7296E37D-CD8F-42DA-8FD0-35FCCC8C4FF3}" dt="2026-03-12T02:06:48.703" v="12" actId="1076"/>
          <ac:spMkLst>
            <pc:docMk/>
            <pc:sldMk cId="0" sldId="256"/>
            <ac:spMk id="2" creationId="{389DA415-C8D3-F93B-CEF6-87241ED9C249}"/>
          </ac:spMkLst>
        </pc:spChg>
        <pc:spChg chg="del topLvl">
          <ac:chgData name="企画部-個人フォルダ" userId="gJcngKXPxZAFP51fZlpg8Tc45zEcFgJi1O9f5+iaY34=" providerId="None" clId="Web-{7296E37D-CD8F-42DA-8FD0-35FCCC8C4FF3}" dt="2026-03-12T02:05:56.094" v="0"/>
          <ac:spMkLst>
            <pc:docMk/>
            <pc:sldMk cId="0" sldId="256"/>
            <ac:spMk id="181" creationId="{00000000-0000-0000-0000-000000000000}"/>
          </ac:spMkLst>
        </pc:spChg>
        <pc:spChg chg="add del">
          <ac:chgData name="企画部-個人フォルダ" userId="gJcngKXPxZAFP51fZlpg8Tc45zEcFgJi1O9f5+iaY34=" providerId="None" clId="Web-{7296E37D-CD8F-42DA-8FD0-35FCCC8C4FF3}" dt="2026-03-12T02:06:40.188" v="9"/>
          <ac:spMkLst>
            <pc:docMk/>
            <pc:sldMk cId="0" sldId="256"/>
            <ac:spMk id="190" creationId="{389DA415-C8D3-F93B-CEF6-87241ED9C249}"/>
          </ac:spMkLst>
        </pc:spChg>
        <pc:grpChg chg="del">
          <ac:chgData name="企画部-個人フォルダ" userId="gJcngKXPxZAFP51fZlpg8Tc45zEcFgJi1O9f5+iaY34=" providerId="None" clId="Web-{7296E37D-CD8F-42DA-8FD0-35FCCC8C4FF3}" dt="2026-03-12T02:05:56.094" v="0"/>
          <ac:grpSpMkLst>
            <pc:docMk/>
            <pc:sldMk cId="0" sldId="256"/>
            <ac:grpSpMk id="180" creationId="{00000000-0000-0000-0000-000000000000}"/>
          </ac:grpSpMkLst>
        </pc:grpChg>
        <pc:picChg chg="add del">
          <ac:chgData name="企画部-個人フォルダ" userId="gJcngKXPxZAFP51fZlpg8Tc45zEcFgJi1O9f5+iaY34=" providerId="None" clId="Web-{7296E37D-CD8F-42DA-8FD0-35FCCC8C4FF3}" dt="2026-03-12T02:06:08.328" v="4"/>
          <ac:picMkLst>
            <pc:docMk/>
            <pc:sldMk cId="0" sldId="256"/>
            <ac:picMk id="3" creationId="{DF71DF99-64CE-4328-A037-99A8880E939A}"/>
          </ac:picMkLst>
        </pc:picChg>
        <pc:picChg chg="add del topLvl">
          <ac:chgData name="企画部-個人フォルダ" userId="gJcngKXPxZAFP51fZlpg8Tc45zEcFgJi1O9f5+iaY34=" providerId="None" clId="Web-{7296E37D-CD8F-42DA-8FD0-35FCCC8C4FF3}" dt="2026-03-12T02:06:42.266" v="10"/>
          <ac:picMkLst>
            <pc:docMk/>
            <pc:sldMk cId="0" sldId="256"/>
            <ac:picMk id="182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3991"/>
            <a:ext cx="90893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4308"/>
            <a:ext cx="7485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451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090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1975"/>
            <a:ext cx="3421888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9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71DF99-64CE-4328-A037-99A8880E9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" y="0"/>
            <a:ext cx="10701802" cy="7565270"/>
          </a:xfrm>
          <a:prstGeom prst="rect">
            <a:avLst/>
          </a:prstGeom>
        </p:spPr>
      </p:pic>
      <p:sp>
        <p:nvSpPr>
          <p:cNvPr id="2" name="角丸四角形 4">
            <a:extLst>
              <a:ext uri="{FF2B5EF4-FFF2-40B4-BE49-F238E27FC236}">
                <a16:creationId xmlns:a16="http://schemas.microsoft.com/office/drawing/2014/main" id="{389DA415-C8D3-F93B-CEF6-87241ED9C249}"/>
              </a:ext>
            </a:extLst>
          </p:cNvPr>
          <p:cNvSpPr/>
          <p:nvPr/>
        </p:nvSpPr>
        <p:spPr>
          <a:xfrm>
            <a:off x="5727700" y="6393125"/>
            <a:ext cx="2520280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486278" rtl="0" eaLnBrk="1" latinLnBrk="0" hangingPunct="1">
              <a:defRPr kumimoji="1" sz="957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43139" algn="l" defTabSz="486278" rtl="0" eaLnBrk="1" latinLnBrk="0" hangingPunct="1">
              <a:defRPr kumimoji="1" sz="957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86278" algn="l" defTabSz="486278" rtl="0" eaLnBrk="1" latinLnBrk="0" hangingPunct="1">
              <a:defRPr kumimoji="1" sz="957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29417" algn="l" defTabSz="486278" rtl="0" eaLnBrk="1" latinLnBrk="0" hangingPunct="1">
              <a:defRPr kumimoji="1" sz="957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972556" algn="l" defTabSz="486278" rtl="0" eaLnBrk="1" latinLnBrk="0" hangingPunct="1">
              <a:defRPr kumimoji="1" sz="957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215695" algn="l" defTabSz="486278" rtl="0" eaLnBrk="1" latinLnBrk="0" hangingPunct="1">
              <a:defRPr kumimoji="1" sz="957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458834" algn="l" defTabSz="486278" rtl="0" eaLnBrk="1" latinLnBrk="0" hangingPunct="1">
              <a:defRPr kumimoji="1" sz="957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701973" algn="l" defTabSz="486278" rtl="0" eaLnBrk="1" latinLnBrk="0" hangingPunct="1">
              <a:defRPr kumimoji="1" sz="957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945112" algn="l" defTabSz="486278" rtl="0" eaLnBrk="1" latinLnBrk="0" hangingPunct="1">
              <a:defRPr kumimoji="1" sz="957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luxrangea_chandelini_ppt</dc:title>
  <dc:creator>飯塚 雅子</dc:creator>
  <cp:lastModifiedBy>Chiba Kana (千葉  佳奈)</cp:lastModifiedBy>
  <cp:revision>26</cp:revision>
  <dcterms:created xsi:type="dcterms:W3CDTF">2023-04-21T01:37:58Z</dcterms:created>
  <dcterms:modified xsi:type="dcterms:W3CDTF">2026-03-12T02:06:50Z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2023-04-21T00:00:00Z</vt:filetime>
  </property>
  <property fmtid="{D5CDD505-2E9C-101B-9397-08002B2CF9AE}" pid="3" name="Creator">
    <vt:lpwstr>Adobe Illustrator 27.4 (Windows)</vt:lpwstr>
  </property>
  <property fmtid="{D5CDD505-2E9C-101B-9397-08002B2CF9AE}" pid="4" name="LastSaved">
    <vt:filetime>2023-04-21T00:00:00Z</vt:filetime>
  </property>
</Properties>
</file>