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5633F8F5-D95B-F558-4741-64D7CAF66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8990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25</cp:revision>
  <dcterms:created xsi:type="dcterms:W3CDTF">2023-04-21T01:37:58Z</dcterms:created>
  <dcterms:modified xsi:type="dcterms:W3CDTF">2026-02-02T05:23:23Z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