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5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カレンダ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2C3A62D-6810-FBF8-343B-65EAEB76D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"/>
            <a:ext cx="10693400" cy="7559758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241344" y="6219031"/>
            <a:ext cx="222996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17</cp:revision>
  <dcterms:created xsi:type="dcterms:W3CDTF">2023-04-21T01:37:58Z</dcterms:created>
  <dcterms:modified xsi:type="dcterms:W3CDTF">2025-03-03T04:25:28Z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