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4" name="図 3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786205-275B-3A01-0711-A4FD21C92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0693073" cy="7561263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3714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15</cp:revision>
  <dcterms:created xsi:type="dcterms:W3CDTF">2023-04-21T01:37:58Z</dcterms:created>
  <dcterms:modified xsi:type="dcterms:W3CDTF">2025-02-12T02:34:30Z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