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3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10" name="図 9" descr="花の絵と文字の加工写真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7D425C-E0BF-2B3F-EF3A-423FFD087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11</cp:revision>
  <dcterms:created xsi:type="dcterms:W3CDTF">2023-04-21T01:37:58Z</dcterms:created>
  <dcterms:modified xsi:type="dcterms:W3CDTF">2025-02-12T01:12:38Z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