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6256E-7234-F5E6-BDA6-A1B5F03AAFB0}" v="13" dt="2026-02-18T05:20:54.9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DD0D8-3C98-5AD1-8AD9-96A6AA4A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11393"/>
            <a:ext cx="10685196" cy="7553325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29</cp:revision>
  <dcterms:created xsi:type="dcterms:W3CDTF">2023-04-21T01:37:58Z</dcterms:created>
  <dcterms:modified xsi:type="dcterms:W3CDTF">2026-02-18T05:21:12Z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