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38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65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74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9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37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06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42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10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3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5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23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63241D-00D5-48F0-A542-2E31861E2333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62726-2F7F-4224-B150-1670C1B1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8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alvia_rocknroll_PPT">
            <a:extLst>
              <a:ext uri="{FF2B5EF4-FFF2-40B4-BE49-F238E27FC236}">
                <a16:creationId xmlns:a16="http://schemas.microsoft.com/office/drawing/2014/main" id="{89751D87-4153-BB6D-C177-574E6F0C22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34396" y="5825494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675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2024-04-25T01:36:00Z</dcterms:created>
  <dcterms:modified xsi:type="dcterms:W3CDTF">2024-04-25T01:36:23Z</dcterms:modified>
</cp:coreProperties>
</file>