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花の絵と文字の加工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97CDE526-EF86-DE84-DD15-823FEDF2C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15</cp:revision>
  <dcterms:created xsi:type="dcterms:W3CDTF">2023-04-21T01:37:58Z</dcterms:created>
  <dcterms:modified xsi:type="dcterms:W3CDTF">2026-01-30T04:07:32Z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