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88" y="3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3" name="図 2" descr="タイムライ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E7706DC-AF53-5D3C-F4D8-10C3EFCBA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05120" y="62952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15</cp:revision>
  <dcterms:created xsi:type="dcterms:W3CDTF">2023-04-21T01:37:58Z</dcterms:created>
  <dcterms:modified xsi:type="dcterms:W3CDTF">2025-02-27T02:19:50Z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