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802BC-37F7-CF05-60AC-E65778374335}" v="12" dt="2026-02-19T06:47:38.937"/>
    <p1510:client id="{F4D5F30A-6D2B-0090-31F2-E69076CD0925}" v="24" dt="2026-02-19T04:22:17.9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9D5C5-E2EC-A6A0-E786-8C02D159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4946" cy="7565833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48370" y="634767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53</cp:revision>
  <dcterms:created xsi:type="dcterms:W3CDTF">2023-04-21T01:37:58Z</dcterms:created>
  <dcterms:modified xsi:type="dcterms:W3CDTF">2026-02-19T06:47:53Z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