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12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07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2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77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4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8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7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1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22C30-7089-484B-A8FF-4E19B720058A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3D361-FF63-4B4D-997F-338C7ED00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0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orenia_AR_PPT">
            <a:extLst>
              <a:ext uri="{FF2B5EF4-FFF2-40B4-BE49-F238E27FC236}">
                <a16:creationId xmlns:a16="http://schemas.microsoft.com/office/drawing/2014/main" id="{45E6E6FE-D06E-CD5E-8845-318E5BBC3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1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98A62A7-2522-52C4-9DF6-6DDA70FDD06C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42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2024-04-09T02:36:34Z</dcterms:created>
  <dcterms:modified xsi:type="dcterms:W3CDTF">2024-04-12T01:16:59Z</dcterms:modified>
</cp:coreProperties>
</file>