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77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31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75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54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9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99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63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00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74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7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939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E52D90-7B22-4F4D-BBA2-AE2CD0891D20}" type="datetimeFigureOut">
              <a:rPr kumimoji="1" lang="ja-JP" altLang="en-US" smtClean="0"/>
              <a:t>2024/4/12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17CD2-2FF1-4DF5-AEFA-874A602A83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40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steospermum_PPT">
            <a:extLst>
              <a:ext uri="{FF2B5EF4-FFF2-40B4-BE49-F238E27FC236}">
                <a16:creationId xmlns:a16="http://schemas.microsoft.com/office/drawing/2014/main" id="{9E633837-0104-896D-3C8A-9BB0DFF57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795" y="1"/>
            <a:ext cx="9699625" cy="6858000"/>
          </a:xfrm>
          <a:prstGeom prst="rect">
            <a:avLst/>
          </a:prstGeom>
        </p:spPr>
      </p:pic>
      <p:sp>
        <p:nvSpPr>
          <p:cNvPr id="2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057416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8880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2</cp:revision>
  <dcterms:created xsi:type="dcterms:W3CDTF">2024-04-12T00:59:54Z</dcterms:created>
  <dcterms:modified xsi:type="dcterms:W3CDTF">2024-04-12T01:17:09Z</dcterms:modified>
</cp:coreProperties>
</file>