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0842-AA94-4B8A-BF7D-1A87145BE30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218A-BA32-4A44-9600-6AB309BB2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05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0842-AA94-4B8A-BF7D-1A87145BE30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218A-BA32-4A44-9600-6AB309BB2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49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0842-AA94-4B8A-BF7D-1A87145BE30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218A-BA32-4A44-9600-6AB309BB2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366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0842-AA94-4B8A-BF7D-1A87145BE30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218A-BA32-4A44-9600-6AB309BB2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427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0842-AA94-4B8A-BF7D-1A87145BE30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218A-BA32-4A44-9600-6AB309BB2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6471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0842-AA94-4B8A-BF7D-1A87145BE30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218A-BA32-4A44-9600-6AB309BB2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10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0842-AA94-4B8A-BF7D-1A87145BE30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218A-BA32-4A44-9600-6AB309BB2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380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0842-AA94-4B8A-BF7D-1A87145BE30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218A-BA32-4A44-9600-6AB309BB2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904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0842-AA94-4B8A-BF7D-1A87145BE30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218A-BA32-4A44-9600-6AB309BB2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4149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0842-AA94-4B8A-BF7D-1A87145BE30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218A-BA32-4A44-9600-6AB309BB2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4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0842-AA94-4B8A-BF7D-1A87145BE30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218A-BA32-4A44-9600-6AB309BB2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079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6F0842-AA94-4B8A-BF7D-1A87145BE300}" type="datetimeFigureOut">
              <a:rPr kumimoji="1" lang="ja-JP" altLang="en-US" smtClean="0"/>
              <a:t>2024/4/16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D7218A-BA32-4A44-9600-6AB309BB2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21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Jamesbrittenia_A4POP_PPT">
            <a:extLst>
              <a:ext uri="{FF2B5EF4-FFF2-40B4-BE49-F238E27FC236}">
                <a16:creationId xmlns:a16="http://schemas.microsoft.com/office/drawing/2014/main" id="{05C84718-91C0-8245-21D4-645FCDCFEA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34392" y="574683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03714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2024-04-16T01:28:00Z</dcterms:created>
  <dcterms:modified xsi:type="dcterms:W3CDTF">2024-04-16T01:28:41Z</dcterms:modified>
</cp:coreProperties>
</file>