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7" name="図 6" descr="花, 工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DD4A030-CC7D-EF20-B401-568FE4AFB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8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0802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25</cp:revision>
  <dcterms:created xsi:type="dcterms:W3CDTF">2023-04-21T01:37:58Z</dcterms:created>
  <dcterms:modified xsi:type="dcterms:W3CDTF">2026-02-02T02:56:32Z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