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DC4B-C5C3-4395-9841-F9C74262E8F5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2217-6DC5-4EE9-A95C-F6BFAEA4D5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8632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DC4B-C5C3-4395-9841-F9C74262E8F5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2217-6DC5-4EE9-A95C-F6BFAEA4D5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8191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DC4B-C5C3-4395-9841-F9C74262E8F5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2217-6DC5-4EE9-A95C-F6BFAEA4D5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3766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DC4B-C5C3-4395-9841-F9C74262E8F5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2217-6DC5-4EE9-A95C-F6BFAEA4D5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5980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DC4B-C5C3-4395-9841-F9C74262E8F5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2217-6DC5-4EE9-A95C-F6BFAEA4D5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2519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DC4B-C5C3-4395-9841-F9C74262E8F5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2217-6DC5-4EE9-A95C-F6BFAEA4D5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2606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DC4B-C5C3-4395-9841-F9C74262E8F5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2217-6DC5-4EE9-A95C-F6BFAEA4D5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4200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DC4B-C5C3-4395-9841-F9C74262E8F5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2217-6DC5-4EE9-A95C-F6BFAEA4D5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0091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DC4B-C5C3-4395-9841-F9C74262E8F5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2217-6DC5-4EE9-A95C-F6BFAEA4D5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7459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DC4B-C5C3-4395-9841-F9C74262E8F5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2217-6DC5-4EE9-A95C-F6BFAEA4D5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2515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DC4B-C5C3-4395-9841-F9C74262E8F5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2217-6DC5-4EE9-A95C-F6BFAEA4D5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8091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E2DC4B-C5C3-4395-9841-F9C74262E8F5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412217-6DC5-4EE9-A95C-F6BFAEA4D5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0841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Calylophus_PPT">
            <a:extLst>
              <a:ext uri="{FF2B5EF4-FFF2-40B4-BE49-F238E27FC236}">
                <a16:creationId xmlns:a16="http://schemas.microsoft.com/office/drawing/2014/main" id="{7060A51E-081D-5385-D566-2A9C5FA0C2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812" y="0"/>
            <a:ext cx="9699625" cy="6858000"/>
          </a:xfrm>
          <a:prstGeom prst="rect">
            <a:avLst/>
          </a:prstGeom>
        </p:spPr>
      </p:pic>
      <p:sp>
        <p:nvSpPr>
          <p:cNvPr id="4" name="角丸四角形 4">
            <a:extLst>
              <a:ext uri="{FF2B5EF4-FFF2-40B4-BE49-F238E27FC236}">
                <a16:creationId xmlns:a16="http://schemas.microsoft.com/office/drawing/2014/main" id="{FD7A354F-2BE7-BCEA-13C7-36BEB5C71BEB}"/>
              </a:ext>
            </a:extLst>
          </p:cNvPr>
          <p:cNvSpPr/>
          <p:nvPr/>
        </p:nvSpPr>
        <p:spPr>
          <a:xfrm>
            <a:off x="6136074" y="5707510"/>
            <a:ext cx="2952328" cy="88078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22166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画面に合わせる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Okumura Yuri (奥村  容理)</dc:creator>
  <cp:lastModifiedBy>Okumura Yuri (奥村  容理)</cp:lastModifiedBy>
  <cp:revision>1</cp:revision>
  <dcterms:created xsi:type="dcterms:W3CDTF">2024-04-12T01:17:29Z</dcterms:created>
  <dcterms:modified xsi:type="dcterms:W3CDTF">2024-04-12T01:18:22Z</dcterms:modified>
</cp:coreProperties>
</file>