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30" y="5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E971D34-38BC-3ACD-BC40-BB5E6EAF7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5727700" y="637214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11</cp:revision>
  <dcterms:created xsi:type="dcterms:W3CDTF">2023-04-21T01:37:58Z</dcterms:created>
  <dcterms:modified xsi:type="dcterms:W3CDTF">2025-02-12T05:34:40Z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