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93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34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44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2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5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49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65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9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88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85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E5018-263A-4DA7-A52C-BBCA1658071D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59DFA0-8AF2-4AB7-A6A8-62E898453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22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erenials_PPT">
            <a:extLst>
              <a:ext uri="{FF2B5EF4-FFF2-40B4-BE49-F238E27FC236}">
                <a16:creationId xmlns:a16="http://schemas.microsoft.com/office/drawing/2014/main" id="{8EE5D5DD-2C46-169F-F494-45D333C40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34396" y="5687846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688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2024-04-25T01:18:44Z</dcterms:created>
  <dcterms:modified xsi:type="dcterms:W3CDTF">2024-04-25T01:19:02Z</dcterms:modified>
</cp:coreProperties>
</file>