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30" y="5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F2EBDE2-20C6-EA57-A7E0-5A3AFE511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5727700" y="6372144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Chiba Kana (千葉  佳奈)</cp:lastModifiedBy>
  <cp:revision>7</cp:revision>
  <dcterms:created xsi:type="dcterms:W3CDTF">2023-04-21T01:37:58Z</dcterms:created>
  <dcterms:modified xsi:type="dcterms:W3CDTF">2025-02-12T00:36:45Z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