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10693400" cy="7562850"/>
  <p:defaultTextStyle>
    <a:defPPr>
      <a:defRPr lang="ja-JP"/>
    </a:defPPr>
    <a:lvl1pPr marL="0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801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602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403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204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005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8806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8607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8408" algn="l" defTabSz="839602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12" userDrawn="1">
          <p15:clr>
            <a:srgbClr val="A4A3A4"/>
          </p15:clr>
        </p15:guide>
        <p15:guide id="2" pos="2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78" y="62"/>
      </p:cViewPr>
      <p:guideLst>
        <p:guide orient="horz" pos="2612"/>
        <p:guide pos="20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79"/>
            <a:ext cx="84201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39"/>
            <a:ext cx="316992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39"/>
            <a:ext cx="227838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39"/>
            <a:ext cx="2278380" cy="25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942204" cy="6617901"/>
            <a:chOff x="0" y="96712"/>
            <a:chExt cx="10692130" cy="7117080"/>
          </a:xfrm>
        </p:grpSpPr>
        <p:pic>
          <p:nvPicPr>
            <p:cNvPr id="3" name="object 3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137" y="96712"/>
              <a:ext cx="8620475" cy="655016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8753" y="1760291"/>
              <a:ext cx="210820" cy="965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688078" y="362927"/>
              <a:ext cx="1575435" cy="722630"/>
            </a:xfrm>
            <a:custGeom>
              <a:avLst/>
              <a:gdLst/>
              <a:ahLst/>
              <a:cxnLst/>
              <a:rect l="l" t="t" r="r" b="b"/>
              <a:pathLst>
                <a:path w="1575435" h="722630">
                  <a:moveTo>
                    <a:pt x="568388" y="194386"/>
                  </a:moveTo>
                  <a:lnTo>
                    <a:pt x="563841" y="152768"/>
                  </a:lnTo>
                  <a:lnTo>
                    <a:pt x="550176" y="115417"/>
                  </a:lnTo>
                  <a:lnTo>
                    <a:pt x="527392" y="82334"/>
                  </a:lnTo>
                  <a:lnTo>
                    <a:pt x="495490" y="53479"/>
                  </a:lnTo>
                  <a:lnTo>
                    <a:pt x="470662" y="39116"/>
                  </a:lnTo>
                  <a:lnTo>
                    <a:pt x="454990" y="30048"/>
                  </a:lnTo>
                  <a:lnTo>
                    <a:pt x="450761" y="28600"/>
                  </a:lnTo>
                  <a:lnTo>
                    <a:pt x="450761" y="196646"/>
                  </a:lnTo>
                  <a:lnTo>
                    <a:pt x="445922" y="245630"/>
                  </a:lnTo>
                  <a:lnTo>
                    <a:pt x="431406" y="286143"/>
                  </a:lnTo>
                  <a:lnTo>
                    <a:pt x="407174" y="318211"/>
                  </a:lnTo>
                  <a:lnTo>
                    <a:pt x="373202" y="341871"/>
                  </a:lnTo>
                  <a:lnTo>
                    <a:pt x="322478" y="357835"/>
                  </a:lnTo>
                  <a:lnTo>
                    <a:pt x="255841" y="363131"/>
                  </a:lnTo>
                  <a:lnTo>
                    <a:pt x="250329" y="363131"/>
                  </a:lnTo>
                  <a:lnTo>
                    <a:pt x="244589" y="362966"/>
                  </a:lnTo>
                  <a:lnTo>
                    <a:pt x="232752" y="361962"/>
                  </a:lnTo>
                  <a:lnTo>
                    <a:pt x="200469" y="358521"/>
                  </a:lnTo>
                  <a:lnTo>
                    <a:pt x="200469" y="75222"/>
                  </a:lnTo>
                  <a:lnTo>
                    <a:pt x="222262" y="40779"/>
                  </a:lnTo>
                  <a:lnTo>
                    <a:pt x="249135" y="39116"/>
                  </a:lnTo>
                  <a:lnTo>
                    <a:pt x="282676" y="40373"/>
                  </a:lnTo>
                  <a:lnTo>
                    <a:pt x="340702" y="50482"/>
                  </a:lnTo>
                  <a:lnTo>
                    <a:pt x="402653" y="81876"/>
                  </a:lnTo>
                  <a:lnTo>
                    <a:pt x="429387" y="112306"/>
                  </a:lnTo>
                  <a:lnTo>
                    <a:pt x="445427" y="150558"/>
                  </a:lnTo>
                  <a:lnTo>
                    <a:pt x="450761" y="196646"/>
                  </a:lnTo>
                  <a:lnTo>
                    <a:pt x="450761" y="28600"/>
                  </a:lnTo>
                  <a:lnTo>
                    <a:pt x="406438" y="13347"/>
                  </a:lnTo>
                  <a:lnTo>
                    <a:pt x="349834" y="3327"/>
                  </a:lnTo>
                  <a:lnTo>
                    <a:pt x="285178" y="0"/>
                  </a:lnTo>
                  <a:lnTo>
                    <a:pt x="0" y="0"/>
                  </a:lnTo>
                  <a:lnTo>
                    <a:pt x="0" y="19532"/>
                  </a:lnTo>
                  <a:lnTo>
                    <a:pt x="26327" y="22758"/>
                  </a:lnTo>
                  <a:lnTo>
                    <a:pt x="47625" y="27647"/>
                  </a:lnTo>
                  <a:lnTo>
                    <a:pt x="82511" y="53949"/>
                  </a:lnTo>
                  <a:lnTo>
                    <a:pt x="91020" y="91478"/>
                  </a:lnTo>
                  <a:lnTo>
                    <a:pt x="92087" y="586854"/>
                  </a:lnTo>
                  <a:lnTo>
                    <a:pt x="91135" y="617461"/>
                  </a:lnTo>
                  <a:lnTo>
                    <a:pt x="83527" y="660476"/>
                  </a:lnTo>
                  <a:lnTo>
                    <a:pt x="49987" y="688505"/>
                  </a:lnTo>
                  <a:lnTo>
                    <a:pt x="0" y="697611"/>
                  </a:lnTo>
                  <a:lnTo>
                    <a:pt x="0" y="717169"/>
                  </a:lnTo>
                  <a:lnTo>
                    <a:pt x="304368" y="717169"/>
                  </a:lnTo>
                  <a:lnTo>
                    <a:pt x="304368" y="697611"/>
                  </a:lnTo>
                  <a:lnTo>
                    <a:pt x="274345" y="694524"/>
                  </a:lnTo>
                  <a:lnTo>
                    <a:pt x="250253" y="690029"/>
                  </a:lnTo>
                  <a:lnTo>
                    <a:pt x="211239" y="666089"/>
                  </a:lnTo>
                  <a:lnTo>
                    <a:pt x="201663" y="627418"/>
                  </a:lnTo>
                  <a:lnTo>
                    <a:pt x="200469" y="599554"/>
                  </a:lnTo>
                  <a:lnTo>
                    <a:pt x="200469" y="402361"/>
                  </a:lnTo>
                  <a:lnTo>
                    <a:pt x="207949" y="402437"/>
                  </a:lnTo>
                  <a:lnTo>
                    <a:pt x="217182" y="402653"/>
                  </a:lnTo>
                  <a:lnTo>
                    <a:pt x="265658" y="404368"/>
                  </a:lnTo>
                  <a:lnTo>
                    <a:pt x="276174" y="404583"/>
                  </a:lnTo>
                  <a:lnTo>
                    <a:pt x="328510" y="402361"/>
                  </a:lnTo>
                  <a:lnTo>
                    <a:pt x="396748" y="392214"/>
                  </a:lnTo>
                  <a:lnTo>
                    <a:pt x="444715" y="376643"/>
                  </a:lnTo>
                  <a:lnTo>
                    <a:pt x="471284" y="363131"/>
                  </a:lnTo>
                  <a:lnTo>
                    <a:pt x="487591" y="354838"/>
                  </a:lnTo>
                  <a:lnTo>
                    <a:pt x="522960" y="326148"/>
                  </a:lnTo>
                  <a:lnTo>
                    <a:pt x="548208" y="289839"/>
                  </a:lnTo>
                  <a:lnTo>
                    <a:pt x="563346" y="245910"/>
                  </a:lnTo>
                  <a:lnTo>
                    <a:pt x="568388" y="194386"/>
                  </a:lnTo>
                  <a:close/>
                </a:path>
                <a:path w="1575435" h="722630">
                  <a:moveTo>
                    <a:pt x="1575054" y="0"/>
                  </a:moveTo>
                  <a:lnTo>
                    <a:pt x="1362202" y="0"/>
                  </a:lnTo>
                  <a:lnTo>
                    <a:pt x="1362202" y="19380"/>
                  </a:lnTo>
                  <a:lnTo>
                    <a:pt x="1376946" y="20281"/>
                  </a:lnTo>
                  <a:lnTo>
                    <a:pt x="1389735" y="21894"/>
                  </a:lnTo>
                  <a:lnTo>
                    <a:pt x="1430604" y="43446"/>
                  </a:lnTo>
                  <a:lnTo>
                    <a:pt x="1437690" y="68795"/>
                  </a:lnTo>
                  <a:lnTo>
                    <a:pt x="1437690" y="74422"/>
                  </a:lnTo>
                  <a:lnTo>
                    <a:pt x="1428991" y="116814"/>
                  </a:lnTo>
                  <a:lnTo>
                    <a:pt x="1285252" y="510362"/>
                  </a:lnTo>
                  <a:lnTo>
                    <a:pt x="1126070" y="97802"/>
                  </a:lnTo>
                  <a:lnTo>
                    <a:pt x="1119428" y="78625"/>
                  </a:lnTo>
                  <a:lnTo>
                    <a:pt x="1118031" y="73977"/>
                  </a:lnTo>
                  <a:lnTo>
                    <a:pt x="1117346" y="68376"/>
                  </a:lnTo>
                  <a:lnTo>
                    <a:pt x="1117346" y="62052"/>
                  </a:lnTo>
                  <a:lnTo>
                    <a:pt x="1141526" y="25209"/>
                  </a:lnTo>
                  <a:lnTo>
                    <a:pt x="1197254" y="19380"/>
                  </a:lnTo>
                  <a:lnTo>
                    <a:pt x="1197254" y="0"/>
                  </a:lnTo>
                  <a:lnTo>
                    <a:pt x="906741" y="0"/>
                  </a:lnTo>
                  <a:lnTo>
                    <a:pt x="906741" y="19380"/>
                  </a:lnTo>
                  <a:lnTo>
                    <a:pt x="922883" y="20078"/>
                  </a:lnTo>
                  <a:lnTo>
                    <a:pt x="936879" y="21653"/>
                  </a:lnTo>
                  <a:lnTo>
                    <a:pt x="983462" y="45720"/>
                  </a:lnTo>
                  <a:lnTo>
                    <a:pt x="1052334" y="208661"/>
                  </a:lnTo>
                  <a:lnTo>
                    <a:pt x="939444" y="507707"/>
                  </a:lnTo>
                  <a:lnTo>
                    <a:pt x="784237" y="104292"/>
                  </a:lnTo>
                  <a:lnTo>
                    <a:pt x="777163" y="83769"/>
                  </a:lnTo>
                  <a:lnTo>
                    <a:pt x="773658" y="71856"/>
                  </a:lnTo>
                  <a:lnTo>
                    <a:pt x="772718" y="64922"/>
                  </a:lnTo>
                  <a:lnTo>
                    <a:pt x="772718" y="57810"/>
                  </a:lnTo>
                  <a:lnTo>
                    <a:pt x="796569" y="25209"/>
                  </a:lnTo>
                  <a:lnTo>
                    <a:pt x="841260" y="19380"/>
                  </a:lnTo>
                  <a:lnTo>
                    <a:pt x="841260" y="0"/>
                  </a:lnTo>
                  <a:lnTo>
                    <a:pt x="593763" y="0"/>
                  </a:lnTo>
                  <a:lnTo>
                    <a:pt x="593763" y="19380"/>
                  </a:lnTo>
                  <a:lnTo>
                    <a:pt x="613384" y="22783"/>
                  </a:lnTo>
                  <a:lnTo>
                    <a:pt x="627100" y="30289"/>
                  </a:lnTo>
                  <a:lnTo>
                    <a:pt x="661225" y="83134"/>
                  </a:lnTo>
                  <a:lnTo>
                    <a:pt x="678688" y="123444"/>
                  </a:lnTo>
                  <a:lnTo>
                    <a:pt x="700405" y="178701"/>
                  </a:lnTo>
                  <a:lnTo>
                    <a:pt x="726389" y="248894"/>
                  </a:lnTo>
                  <a:lnTo>
                    <a:pt x="897432" y="722604"/>
                  </a:lnTo>
                  <a:lnTo>
                    <a:pt x="913599" y="722604"/>
                  </a:lnTo>
                  <a:lnTo>
                    <a:pt x="1078306" y="270611"/>
                  </a:lnTo>
                  <a:lnTo>
                    <a:pt x="1202690" y="600036"/>
                  </a:lnTo>
                  <a:lnTo>
                    <a:pt x="1249807" y="722604"/>
                  </a:lnTo>
                  <a:lnTo>
                    <a:pt x="1267040" y="722604"/>
                  </a:lnTo>
                  <a:lnTo>
                    <a:pt x="1490535" y="85610"/>
                  </a:lnTo>
                  <a:lnTo>
                    <a:pt x="1498142" y="68199"/>
                  </a:lnTo>
                  <a:lnTo>
                    <a:pt x="1531175" y="32550"/>
                  </a:lnTo>
                  <a:lnTo>
                    <a:pt x="1575054" y="19380"/>
                  </a:lnTo>
                  <a:lnTo>
                    <a:pt x="1575054" y="0"/>
                  </a:lnTo>
                  <a:close/>
                </a:path>
              </a:pathLst>
            </a:custGeom>
            <a:solidFill>
              <a:srgbClr val="121B21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6" name="object 6"/>
            <p:cNvSpPr/>
            <p:nvPr/>
          </p:nvSpPr>
          <p:spPr>
            <a:xfrm>
              <a:off x="5105017" y="544057"/>
              <a:ext cx="436245" cy="492759"/>
            </a:xfrm>
            <a:custGeom>
              <a:avLst/>
              <a:gdLst/>
              <a:ahLst/>
              <a:cxnLst/>
              <a:rect l="l" t="t" r="r" b="b"/>
              <a:pathLst>
                <a:path w="436245" h="492759">
                  <a:moveTo>
                    <a:pt x="435711" y="0"/>
                  </a:moveTo>
                  <a:lnTo>
                    <a:pt x="387659" y="44046"/>
                  </a:lnTo>
                  <a:lnTo>
                    <a:pt x="340944" y="71031"/>
                  </a:lnTo>
                  <a:lnTo>
                    <a:pt x="302903" y="90865"/>
                  </a:lnTo>
                  <a:lnTo>
                    <a:pt x="259441" y="111782"/>
                  </a:lnTo>
                  <a:lnTo>
                    <a:pt x="213592" y="135061"/>
                  </a:lnTo>
                  <a:lnTo>
                    <a:pt x="168388" y="161983"/>
                  </a:lnTo>
                  <a:lnTo>
                    <a:pt x="126860" y="193827"/>
                  </a:lnTo>
                  <a:lnTo>
                    <a:pt x="88855" y="234025"/>
                  </a:lnTo>
                  <a:lnTo>
                    <a:pt x="58794" y="277361"/>
                  </a:lnTo>
                  <a:lnTo>
                    <a:pt x="36163" y="321421"/>
                  </a:lnTo>
                  <a:lnTo>
                    <a:pt x="20447" y="363791"/>
                  </a:lnTo>
                  <a:lnTo>
                    <a:pt x="7570" y="427540"/>
                  </a:lnTo>
                  <a:lnTo>
                    <a:pt x="0" y="492671"/>
                  </a:lnTo>
                  <a:lnTo>
                    <a:pt x="30151" y="474178"/>
                  </a:lnTo>
                  <a:lnTo>
                    <a:pt x="93565" y="430415"/>
                  </a:lnTo>
                  <a:lnTo>
                    <a:pt x="124002" y="405942"/>
                  </a:lnTo>
                  <a:lnTo>
                    <a:pt x="178083" y="357107"/>
                  </a:lnTo>
                  <a:lnTo>
                    <a:pt x="206706" y="327191"/>
                  </a:lnTo>
                  <a:lnTo>
                    <a:pt x="238840" y="289394"/>
                  </a:lnTo>
                  <a:lnTo>
                    <a:pt x="276326" y="240553"/>
                  </a:lnTo>
                  <a:lnTo>
                    <a:pt x="321005" y="177507"/>
                  </a:lnTo>
                  <a:lnTo>
                    <a:pt x="360382" y="119245"/>
                  </a:lnTo>
                  <a:lnTo>
                    <a:pt x="391733" y="71512"/>
                  </a:lnTo>
                  <a:lnTo>
                    <a:pt x="414847" y="35291"/>
                  </a:lnTo>
                  <a:lnTo>
                    <a:pt x="433489" y="4178"/>
                  </a:lnTo>
                  <a:lnTo>
                    <a:pt x="435711" y="0"/>
                  </a:lnTo>
                  <a:close/>
                </a:path>
              </a:pathLst>
            </a:custGeom>
            <a:solidFill>
              <a:srgbClr val="68954F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7" name="object 7"/>
            <p:cNvSpPr/>
            <p:nvPr/>
          </p:nvSpPr>
          <p:spPr>
            <a:xfrm>
              <a:off x="5027489" y="545109"/>
              <a:ext cx="513715" cy="539750"/>
            </a:xfrm>
            <a:custGeom>
              <a:avLst/>
              <a:gdLst/>
              <a:ahLst/>
              <a:cxnLst/>
              <a:rect l="l" t="t" r="r" b="b"/>
              <a:pathLst>
                <a:path w="513714" h="539750">
                  <a:moveTo>
                    <a:pt x="513575" y="0"/>
                  </a:moveTo>
                  <a:lnTo>
                    <a:pt x="507047" y="10515"/>
                  </a:lnTo>
                  <a:lnTo>
                    <a:pt x="492379" y="34237"/>
                  </a:lnTo>
                  <a:lnTo>
                    <a:pt x="469261" y="70458"/>
                  </a:lnTo>
                  <a:lnTo>
                    <a:pt x="437910" y="118191"/>
                  </a:lnTo>
                  <a:lnTo>
                    <a:pt x="398538" y="176453"/>
                  </a:lnTo>
                  <a:lnTo>
                    <a:pt x="353854" y="239500"/>
                  </a:lnTo>
                  <a:lnTo>
                    <a:pt x="316365" y="288343"/>
                  </a:lnTo>
                  <a:lnTo>
                    <a:pt x="284230" y="326143"/>
                  </a:lnTo>
                  <a:lnTo>
                    <a:pt x="255608" y="356062"/>
                  </a:lnTo>
                  <a:lnTo>
                    <a:pt x="201536" y="404901"/>
                  </a:lnTo>
                  <a:lnTo>
                    <a:pt x="171096" y="429366"/>
                  </a:lnTo>
                  <a:lnTo>
                    <a:pt x="139338" y="452240"/>
                  </a:lnTo>
                  <a:lnTo>
                    <a:pt x="77520" y="491616"/>
                  </a:lnTo>
                  <a:lnTo>
                    <a:pt x="22291" y="522673"/>
                  </a:lnTo>
                  <a:lnTo>
                    <a:pt x="0" y="534098"/>
                  </a:lnTo>
                  <a:lnTo>
                    <a:pt x="72547" y="539362"/>
                  </a:lnTo>
                  <a:lnTo>
                    <a:pt x="122850" y="537630"/>
                  </a:lnTo>
                  <a:lnTo>
                    <a:pt x="174414" y="525767"/>
                  </a:lnTo>
                  <a:lnTo>
                    <a:pt x="250748" y="500633"/>
                  </a:lnTo>
                  <a:lnTo>
                    <a:pt x="307812" y="476243"/>
                  </a:lnTo>
                  <a:lnTo>
                    <a:pt x="353879" y="446494"/>
                  </a:lnTo>
                  <a:lnTo>
                    <a:pt x="390457" y="412236"/>
                  </a:lnTo>
                  <a:lnTo>
                    <a:pt x="419057" y="374320"/>
                  </a:lnTo>
                  <a:lnTo>
                    <a:pt x="441188" y="333594"/>
                  </a:lnTo>
                  <a:lnTo>
                    <a:pt x="458360" y="290910"/>
                  </a:lnTo>
                  <a:lnTo>
                    <a:pt x="472084" y="247116"/>
                  </a:lnTo>
                  <a:lnTo>
                    <a:pt x="489518" y="170212"/>
                  </a:lnTo>
                  <a:lnTo>
                    <a:pt x="502564" y="89520"/>
                  </a:lnTo>
                  <a:lnTo>
                    <a:pt x="510742" y="25847"/>
                  </a:lnTo>
                  <a:lnTo>
                    <a:pt x="513575" y="0"/>
                  </a:lnTo>
                  <a:close/>
                </a:path>
              </a:pathLst>
            </a:custGeom>
            <a:solidFill>
              <a:srgbClr val="48703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8" name="object 8"/>
            <p:cNvSpPr/>
            <p:nvPr/>
          </p:nvSpPr>
          <p:spPr>
            <a:xfrm>
              <a:off x="4794021" y="1187208"/>
              <a:ext cx="1473200" cy="370840"/>
            </a:xfrm>
            <a:custGeom>
              <a:avLst/>
              <a:gdLst/>
              <a:ahLst/>
              <a:cxnLst/>
              <a:rect l="l" t="t" r="r" b="b"/>
              <a:pathLst>
                <a:path w="1473200" h="370840">
                  <a:moveTo>
                    <a:pt x="172643" y="63741"/>
                  </a:moveTo>
                  <a:lnTo>
                    <a:pt x="150482" y="20942"/>
                  </a:lnTo>
                  <a:lnTo>
                    <a:pt x="143179" y="16764"/>
                  </a:lnTo>
                  <a:lnTo>
                    <a:pt x="138150" y="13881"/>
                  </a:lnTo>
                  <a:lnTo>
                    <a:pt x="136982" y="13487"/>
                  </a:lnTo>
                  <a:lnTo>
                    <a:pt x="136982" y="64516"/>
                  </a:lnTo>
                  <a:lnTo>
                    <a:pt x="135534" y="79362"/>
                  </a:lnTo>
                  <a:lnTo>
                    <a:pt x="106667" y="111404"/>
                  </a:lnTo>
                  <a:lnTo>
                    <a:pt x="78422" y="114985"/>
                  </a:lnTo>
                  <a:lnTo>
                    <a:pt x="76733" y="114985"/>
                  </a:lnTo>
                  <a:lnTo>
                    <a:pt x="75031" y="114947"/>
                  </a:lnTo>
                  <a:lnTo>
                    <a:pt x="73177" y="114782"/>
                  </a:lnTo>
                  <a:lnTo>
                    <a:pt x="71272" y="114668"/>
                  </a:lnTo>
                  <a:lnTo>
                    <a:pt x="67627" y="114287"/>
                  </a:lnTo>
                  <a:lnTo>
                    <a:pt x="61798" y="113398"/>
                  </a:lnTo>
                  <a:lnTo>
                    <a:pt x="61836" y="22872"/>
                  </a:lnTo>
                  <a:lnTo>
                    <a:pt x="62496" y="20167"/>
                  </a:lnTo>
                  <a:lnTo>
                    <a:pt x="64084" y="18846"/>
                  </a:lnTo>
                  <a:lnTo>
                    <a:pt x="65570" y="17538"/>
                  </a:lnTo>
                  <a:lnTo>
                    <a:pt x="69596" y="16764"/>
                  </a:lnTo>
                  <a:lnTo>
                    <a:pt x="76428" y="16764"/>
                  </a:lnTo>
                  <a:lnTo>
                    <a:pt x="122567" y="29743"/>
                  </a:lnTo>
                  <a:lnTo>
                    <a:pt x="136982" y="64516"/>
                  </a:lnTo>
                  <a:lnTo>
                    <a:pt x="136982" y="13487"/>
                  </a:lnTo>
                  <a:lnTo>
                    <a:pt x="123405" y="8826"/>
                  </a:lnTo>
                  <a:lnTo>
                    <a:pt x="106260" y="5778"/>
                  </a:lnTo>
                  <a:lnTo>
                    <a:pt x="86715" y="4762"/>
                  </a:lnTo>
                  <a:lnTo>
                    <a:pt x="0" y="4762"/>
                  </a:lnTo>
                  <a:lnTo>
                    <a:pt x="0" y="10998"/>
                  </a:lnTo>
                  <a:lnTo>
                    <a:pt x="12001" y="12026"/>
                  </a:lnTo>
                  <a:lnTo>
                    <a:pt x="19558" y="14274"/>
                  </a:lnTo>
                  <a:lnTo>
                    <a:pt x="23025" y="17868"/>
                  </a:lnTo>
                  <a:lnTo>
                    <a:pt x="26543" y="21463"/>
                  </a:lnTo>
                  <a:lnTo>
                    <a:pt x="28333" y="28956"/>
                  </a:lnTo>
                  <a:lnTo>
                    <a:pt x="28333" y="182473"/>
                  </a:lnTo>
                  <a:lnTo>
                    <a:pt x="28028" y="191566"/>
                  </a:lnTo>
                  <a:lnTo>
                    <a:pt x="0" y="215417"/>
                  </a:lnTo>
                  <a:lnTo>
                    <a:pt x="0" y="221691"/>
                  </a:lnTo>
                  <a:lnTo>
                    <a:pt x="93167" y="221691"/>
                  </a:lnTo>
                  <a:lnTo>
                    <a:pt x="93167" y="215417"/>
                  </a:lnTo>
                  <a:lnTo>
                    <a:pt x="84023" y="214503"/>
                  </a:lnTo>
                  <a:lnTo>
                    <a:pt x="76720" y="213169"/>
                  </a:lnTo>
                  <a:lnTo>
                    <a:pt x="61798" y="127127"/>
                  </a:lnTo>
                  <a:lnTo>
                    <a:pt x="64439" y="127127"/>
                  </a:lnTo>
                  <a:lnTo>
                    <a:pt x="68503" y="127152"/>
                  </a:lnTo>
                  <a:lnTo>
                    <a:pt x="79298" y="127558"/>
                  </a:lnTo>
                  <a:lnTo>
                    <a:pt x="87312" y="127558"/>
                  </a:lnTo>
                  <a:lnTo>
                    <a:pt x="135305" y="119062"/>
                  </a:lnTo>
                  <a:lnTo>
                    <a:pt x="143281" y="114985"/>
                  </a:lnTo>
                  <a:lnTo>
                    <a:pt x="148221" y="112471"/>
                  </a:lnTo>
                  <a:lnTo>
                    <a:pt x="158902" y="103746"/>
                  </a:lnTo>
                  <a:lnTo>
                    <a:pt x="166535" y="92697"/>
                  </a:lnTo>
                  <a:lnTo>
                    <a:pt x="171107" y="79362"/>
                  </a:lnTo>
                  <a:lnTo>
                    <a:pt x="172643" y="63741"/>
                  </a:lnTo>
                  <a:close/>
                </a:path>
                <a:path w="1473200" h="370840">
                  <a:moveTo>
                    <a:pt x="398018" y="215417"/>
                  </a:moveTo>
                  <a:lnTo>
                    <a:pt x="391388" y="214744"/>
                  </a:lnTo>
                  <a:lnTo>
                    <a:pt x="386181" y="213283"/>
                  </a:lnTo>
                  <a:lnTo>
                    <a:pt x="382079" y="210934"/>
                  </a:lnTo>
                  <a:lnTo>
                    <a:pt x="377863" y="208673"/>
                  </a:lnTo>
                  <a:lnTo>
                    <a:pt x="373773" y="204939"/>
                  </a:lnTo>
                  <a:lnTo>
                    <a:pt x="369544" y="199961"/>
                  </a:lnTo>
                  <a:lnTo>
                    <a:pt x="305015" y="120218"/>
                  </a:lnTo>
                  <a:lnTo>
                    <a:pt x="302094" y="116598"/>
                  </a:lnTo>
                  <a:lnTo>
                    <a:pt x="315099" y="113969"/>
                  </a:lnTo>
                  <a:lnTo>
                    <a:pt x="326682" y="110210"/>
                  </a:lnTo>
                  <a:lnTo>
                    <a:pt x="328536" y="109308"/>
                  </a:lnTo>
                  <a:lnTo>
                    <a:pt x="336791" y="105333"/>
                  </a:lnTo>
                  <a:lnTo>
                    <a:pt x="345452" y="99364"/>
                  </a:lnTo>
                  <a:lnTo>
                    <a:pt x="352437" y="92087"/>
                  </a:lnTo>
                  <a:lnTo>
                    <a:pt x="357428" y="83439"/>
                  </a:lnTo>
                  <a:lnTo>
                    <a:pt x="360413" y="73380"/>
                  </a:lnTo>
                  <a:lnTo>
                    <a:pt x="361416" y="61925"/>
                  </a:lnTo>
                  <a:lnTo>
                    <a:pt x="359156" y="45135"/>
                  </a:lnTo>
                  <a:lnTo>
                    <a:pt x="352374" y="31191"/>
                  </a:lnTo>
                  <a:lnTo>
                    <a:pt x="341096" y="20104"/>
                  </a:lnTo>
                  <a:lnTo>
                    <a:pt x="334683" y="16764"/>
                  </a:lnTo>
                  <a:lnTo>
                    <a:pt x="325805" y="12141"/>
                  </a:lnTo>
                  <a:lnTo>
                    <a:pt x="325805" y="61493"/>
                  </a:lnTo>
                  <a:lnTo>
                    <a:pt x="324167" y="75171"/>
                  </a:lnTo>
                  <a:lnTo>
                    <a:pt x="290690" y="104711"/>
                  </a:lnTo>
                  <a:lnTo>
                    <a:pt x="249097" y="109308"/>
                  </a:lnTo>
                  <a:lnTo>
                    <a:pt x="249097" y="23266"/>
                  </a:lnTo>
                  <a:lnTo>
                    <a:pt x="250126" y="20167"/>
                  </a:lnTo>
                  <a:lnTo>
                    <a:pt x="254127" y="17538"/>
                  </a:lnTo>
                  <a:lnTo>
                    <a:pt x="259918" y="16764"/>
                  </a:lnTo>
                  <a:lnTo>
                    <a:pt x="269328" y="16764"/>
                  </a:lnTo>
                  <a:lnTo>
                    <a:pt x="312686" y="28752"/>
                  </a:lnTo>
                  <a:lnTo>
                    <a:pt x="325805" y="61493"/>
                  </a:lnTo>
                  <a:lnTo>
                    <a:pt x="325805" y="12141"/>
                  </a:lnTo>
                  <a:lnTo>
                    <a:pt x="277977" y="4762"/>
                  </a:lnTo>
                  <a:lnTo>
                    <a:pt x="186893" y="4762"/>
                  </a:lnTo>
                  <a:lnTo>
                    <a:pt x="186893" y="11010"/>
                  </a:lnTo>
                  <a:lnTo>
                    <a:pt x="198907" y="12026"/>
                  </a:lnTo>
                  <a:lnTo>
                    <a:pt x="206768" y="14274"/>
                  </a:lnTo>
                  <a:lnTo>
                    <a:pt x="210350" y="17780"/>
                  </a:lnTo>
                  <a:lnTo>
                    <a:pt x="213804" y="21361"/>
                  </a:lnTo>
                  <a:lnTo>
                    <a:pt x="215569" y="28740"/>
                  </a:lnTo>
                  <a:lnTo>
                    <a:pt x="215569" y="182486"/>
                  </a:lnTo>
                  <a:lnTo>
                    <a:pt x="186893" y="215417"/>
                  </a:lnTo>
                  <a:lnTo>
                    <a:pt x="186893" y="221691"/>
                  </a:lnTo>
                  <a:lnTo>
                    <a:pt x="278676" y="221691"/>
                  </a:lnTo>
                  <a:lnTo>
                    <a:pt x="278676" y="215417"/>
                  </a:lnTo>
                  <a:lnTo>
                    <a:pt x="266268" y="214350"/>
                  </a:lnTo>
                  <a:lnTo>
                    <a:pt x="258229" y="212166"/>
                  </a:lnTo>
                  <a:lnTo>
                    <a:pt x="250875" y="205740"/>
                  </a:lnTo>
                  <a:lnTo>
                    <a:pt x="249097" y="198145"/>
                  </a:lnTo>
                  <a:lnTo>
                    <a:pt x="249097" y="121310"/>
                  </a:lnTo>
                  <a:lnTo>
                    <a:pt x="263334" y="120218"/>
                  </a:lnTo>
                  <a:lnTo>
                    <a:pt x="345338" y="221691"/>
                  </a:lnTo>
                  <a:lnTo>
                    <a:pt x="398018" y="221691"/>
                  </a:lnTo>
                  <a:lnTo>
                    <a:pt x="398018" y="215417"/>
                  </a:lnTo>
                  <a:close/>
                </a:path>
                <a:path w="1473200" h="370840">
                  <a:moveTo>
                    <a:pt x="613219" y="113296"/>
                  </a:moveTo>
                  <a:lnTo>
                    <a:pt x="604989" y="66001"/>
                  </a:lnTo>
                  <a:lnTo>
                    <a:pt x="580313" y="29171"/>
                  </a:lnTo>
                  <a:lnTo>
                    <a:pt x="575868" y="25628"/>
                  </a:lnTo>
                  <a:lnTo>
                    <a:pt x="575868" y="113296"/>
                  </a:lnTo>
                  <a:lnTo>
                    <a:pt x="574624" y="137934"/>
                  </a:lnTo>
                  <a:lnTo>
                    <a:pt x="564476" y="176403"/>
                  </a:lnTo>
                  <a:lnTo>
                    <a:pt x="532676" y="208343"/>
                  </a:lnTo>
                  <a:lnTo>
                    <a:pt x="505777" y="214350"/>
                  </a:lnTo>
                  <a:lnTo>
                    <a:pt x="491502" y="212801"/>
                  </a:lnTo>
                  <a:lnTo>
                    <a:pt x="455739" y="189636"/>
                  </a:lnTo>
                  <a:lnTo>
                    <a:pt x="436778" y="137934"/>
                  </a:lnTo>
                  <a:lnTo>
                    <a:pt x="435406" y="113296"/>
                  </a:lnTo>
                  <a:lnTo>
                    <a:pt x="436689" y="89090"/>
                  </a:lnTo>
                  <a:lnTo>
                    <a:pt x="446913" y="50876"/>
                  </a:lnTo>
                  <a:lnTo>
                    <a:pt x="478523" y="18262"/>
                  </a:lnTo>
                  <a:lnTo>
                    <a:pt x="505777" y="12103"/>
                  </a:lnTo>
                  <a:lnTo>
                    <a:pt x="519620" y="13589"/>
                  </a:lnTo>
                  <a:lnTo>
                    <a:pt x="555205" y="35915"/>
                  </a:lnTo>
                  <a:lnTo>
                    <a:pt x="574598" y="88353"/>
                  </a:lnTo>
                  <a:lnTo>
                    <a:pt x="575868" y="113296"/>
                  </a:lnTo>
                  <a:lnTo>
                    <a:pt x="575868" y="25628"/>
                  </a:lnTo>
                  <a:lnTo>
                    <a:pt x="564311" y="16408"/>
                  </a:lnTo>
                  <a:lnTo>
                    <a:pt x="555891" y="12103"/>
                  </a:lnTo>
                  <a:lnTo>
                    <a:pt x="546481" y="7277"/>
                  </a:lnTo>
                  <a:lnTo>
                    <a:pt x="526948" y="1816"/>
                  </a:lnTo>
                  <a:lnTo>
                    <a:pt x="505675" y="0"/>
                  </a:lnTo>
                  <a:lnTo>
                    <a:pt x="484479" y="1816"/>
                  </a:lnTo>
                  <a:lnTo>
                    <a:pt x="447294" y="16370"/>
                  </a:lnTo>
                  <a:lnTo>
                    <a:pt x="416890" y="46278"/>
                  </a:lnTo>
                  <a:lnTo>
                    <a:pt x="400418" y="88353"/>
                  </a:lnTo>
                  <a:lnTo>
                    <a:pt x="398360" y="113296"/>
                  </a:lnTo>
                  <a:lnTo>
                    <a:pt x="400291" y="137160"/>
                  </a:lnTo>
                  <a:lnTo>
                    <a:pt x="415696" y="178079"/>
                  </a:lnTo>
                  <a:lnTo>
                    <a:pt x="445350" y="208851"/>
                  </a:lnTo>
                  <a:lnTo>
                    <a:pt x="483603" y="224485"/>
                  </a:lnTo>
                  <a:lnTo>
                    <a:pt x="505675" y="226441"/>
                  </a:lnTo>
                  <a:lnTo>
                    <a:pt x="526440" y="224675"/>
                  </a:lnTo>
                  <a:lnTo>
                    <a:pt x="563245" y="210578"/>
                  </a:lnTo>
                  <a:lnTo>
                    <a:pt x="594106" y="181063"/>
                  </a:lnTo>
                  <a:lnTo>
                    <a:pt x="611085" y="138620"/>
                  </a:lnTo>
                  <a:lnTo>
                    <a:pt x="613219" y="113296"/>
                  </a:lnTo>
                  <a:close/>
                </a:path>
                <a:path w="1473200" h="370840">
                  <a:moveTo>
                    <a:pt x="831532" y="4762"/>
                  </a:moveTo>
                  <a:lnTo>
                    <a:pt x="764806" y="4762"/>
                  </a:lnTo>
                  <a:lnTo>
                    <a:pt x="764806" y="10998"/>
                  </a:lnTo>
                  <a:lnTo>
                    <a:pt x="772185" y="11176"/>
                  </a:lnTo>
                  <a:lnTo>
                    <a:pt x="777227" y="12014"/>
                  </a:lnTo>
                  <a:lnTo>
                    <a:pt x="785901" y="15455"/>
                  </a:lnTo>
                  <a:lnTo>
                    <a:pt x="788517" y="19748"/>
                  </a:lnTo>
                  <a:lnTo>
                    <a:pt x="788517" y="28308"/>
                  </a:lnTo>
                  <a:lnTo>
                    <a:pt x="788098" y="31318"/>
                  </a:lnTo>
                  <a:lnTo>
                    <a:pt x="784339" y="43307"/>
                  </a:lnTo>
                  <a:lnTo>
                    <a:pt x="735901" y="172250"/>
                  </a:lnTo>
                  <a:lnTo>
                    <a:pt x="678002" y="43662"/>
                  </a:lnTo>
                  <a:lnTo>
                    <a:pt x="672185" y="29286"/>
                  </a:lnTo>
                  <a:lnTo>
                    <a:pt x="671118" y="25641"/>
                  </a:lnTo>
                  <a:lnTo>
                    <a:pt x="671118" y="17703"/>
                  </a:lnTo>
                  <a:lnTo>
                    <a:pt x="673836" y="14300"/>
                  </a:lnTo>
                  <a:lnTo>
                    <a:pt x="681951" y="11671"/>
                  </a:lnTo>
                  <a:lnTo>
                    <a:pt x="687590" y="11176"/>
                  </a:lnTo>
                  <a:lnTo>
                    <a:pt x="695845" y="10998"/>
                  </a:lnTo>
                  <a:lnTo>
                    <a:pt x="695845" y="4762"/>
                  </a:lnTo>
                  <a:lnTo>
                    <a:pt x="608317" y="4762"/>
                  </a:lnTo>
                  <a:lnTo>
                    <a:pt x="608317" y="10998"/>
                  </a:lnTo>
                  <a:lnTo>
                    <a:pt x="616191" y="11607"/>
                  </a:lnTo>
                  <a:lnTo>
                    <a:pt x="622325" y="13690"/>
                  </a:lnTo>
                  <a:lnTo>
                    <a:pt x="723836" y="225298"/>
                  </a:lnTo>
                  <a:lnTo>
                    <a:pt x="728776" y="225298"/>
                  </a:lnTo>
                  <a:lnTo>
                    <a:pt x="801141" y="40982"/>
                  </a:lnTo>
                  <a:lnTo>
                    <a:pt x="831532" y="10998"/>
                  </a:lnTo>
                  <a:lnTo>
                    <a:pt x="831532" y="4762"/>
                  </a:lnTo>
                  <a:close/>
                </a:path>
                <a:path w="1473200" h="370840">
                  <a:moveTo>
                    <a:pt x="1457045" y="357492"/>
                  </a:moveTo>
                  <a:lnTo>
                    <a:pt x="1446149" y="341604"/>
                  </a:lnTo>
                  <a:lnTo>
                    <a:pt x="1451038" y="340779"/>
                  </a:lnTo>
                  <a:lnTo>
                    <a:pt x="1455254" y="338010"/>
                  </a:lnTo>
                  <a:lnTo>
                    <a:pt x="1455254" y="337566"/>
                  </a:lnTo>
                  <a:lnTo>
                    <a:pt x="1455254" y="325361"/>
                  </a:lnTo>
                  <a:lnTo>
                    <a:pt x="1455254" y="324904"/>
                  </a:lnTo>
                  <a:lnTo>
                    <a:pt x="1452079" y="321373"/>
                  </a:lnTo>
                  <a:lnTo>
                    <a:pt x="1450695" y="321373"/>
                  </a:lnTo>
                  <a:lnTo>
                    <a:pt x="1450695" y="326745"/>
                  </a:lnTo>
                  <a:lnTo>
                    <a:pt x="1450695" y="337350"/>
                  </a:lnTo>
                  <a:lnTo>
                    <a:pt x="1445348" y="337566"/>
                  </a:lnTo>
                  <a:lnTo>
                    <a:pt x="1434731" y="337566"/>
                  </a:lnTo>
                  <a:lnTo>
                    <a:pt x="1434731" y="325361"/>
                  </a:lnTo>
                  <a:lnTo>
                    <a:pt x="1446530" y="325361"/>
                  </a:lnTo>
                  <a:lnTo>
                    <a:pt x="1450695" y="326745"/>
                  </a:lnTo>
                  <a:lnTo>
                    <a:pt x="1450695" y="321373"/>
                  </a:lnTo>
                  <a:lnTo>
                    <a:pt x="1430070" y="321373"/>
                  </a:lnTo>
                  <a:lnTo>
                    <a:pt x="1430070" y="357492"/>
                  </a:lnTo>
                  <a:lnTo>
                    <a:pt x="1434731" y="357492"/>
                  </a:lnTo>
                  <a:lnTo>
                    <a:pt x="1434731" y="341604"/>
                  </a:lnTo>
                  <a:lnTo>
                    <a:pt x="1441094" y="341604"/>
                  </a:lnTo>
                  <a:lnTo>
                    <a:pt x="1451800" y="357492"/>
                  </a:lnTo>
                  <a:lnTo>
                    <a:pt x="1457045" y="357492"/>
                  </a:lnTo>
                  <a:close/>
                </a:path>
                <a:path w="1473200" h="370840">
                  <a:moveTo>
                    <a:pt x="1472603" y="339610"/>
                  </a:moveTo>
                  <a:lnTo>
                    <a:pt x="1470164" y="327418"/>
                  </a:lnTo>
                  <a:lnTo>
                    <a:pt x="1468183" y="324459"/>
                  </a:lnTo>
                  <a:lnTo>
                    <a:pt x="1468183" y="339610"/>
                  </a:lnTo>
                  <a:lnTo>
                    <a:pt x="1466075" y="349973"/>
                  </a:lnTo>
                  <a:lnTo>
                    <a:pt x="1460347" y="358457"/>
                  </a:lnTo>
                  <a:lnTo>
                    <a:pt x="1451838" y="364172"/>
                  </a:lnTo>
                  <a:lnTo>
                    <a:pt x="1441424" y="366268"/>
                  </a:lnTo>
                  <a:lnTo>
                    <a:pt x="1431010" y="364172"/>
                  </a:lnTo>
                  <a:lnTo>
                    <a:pt x="1422514" y="358457"/>
                  </a:lnTo>
                  <a:lnTo>
                    <a:pt x="1416799" y="349973"/>
                  </a:lnTo>
                  <a:lnTo>
                    <a:pt x="1414703" y="339610"/>
                  </a:lnTo>
                  <a:lnTo>
                    <a:pt x="1416799" y="329158"/>
                  </a:lnTo>
                  <a:lnTo>
                    <a:pt x="1422514" y="320636"/>
                  </a:lnTo>
                  <a:lnTo>
                    <a:pt x="1431010" y="314909"/>
                  </a:lnTo>
                  <a:lnTo>
                    <a:pt x="1441424" y="312801"/>
                  </a:lnTo>
                  <a:lnTo>
                    <a:pt x="1451838" y="314909"/>
                  </a:lnTo>
                  <a:lnTo>
                    <a:pt x="1460347" y="320636"/>
                  </a:lnTo>
                  <a:lnTo>
                    <a:pt x="1466075" y="329158"/>
                  </a:lnTo>
                  <a:lnTo>
                    <a:pt x="1468183" y="339610"/>
                  </a:lnTo>
                  <a:lnTo>
                    <a:pt x="1468183" y="324459"/>
                  </a:lnTo>
                  <a:lnTo>
                    <a:pt x="1463509" y="317461"/>
                  </a:lnTo>
                  <a:lnTo>
                    <a:pt x="1456664" y="312801"/>
                  </a:lnTo>
                  <a:lnTo>
                    <a:pt x="1453603" y="310730"/>
                  </a:lnTo>
                  <a:lnTo>
                    <a:pt x="1441424" y="308254"/>
                  </a:lnTo>
                  <a:lnTo>
                    <a:pt x="1429232" y="310730"/>
                  </a:lnTo>
                  <a:lnTo>
                    <a:pt x="1419288" y="317461"/>
                  </a:lnTo>
                  <a:lnTo>
                    <a:pt x="1412570" y="327418"/>
                  </a:lnTo>
                  <a:lnTo>
                    <a:pt x="1410119" y="339610"/>
                  </a:lnTo>
                  <a:lnTo>
                    <a:pt x="1412570" y="351751"/>
                  </a:lnTo>
                  <a:lnTo>
                    <a:pt x="1419288" y="361683"/>
                  </a:lnTo>
                  <a:lnTo>
                    <a:pt x="1429232" y="368376"/>
                  </a:lnTo>
                  <a:lnTo>
                    <a:pt x="1441424" y="370827"/>
                  </a:lnTo>
                  <a:lnTo>
                    <a:pt x="1453603" y="368376"/>
                  </a:lnTo>
                  <a:lnTo>
                    <a:pt x="1456702" y="366268"/>
                  </a:lnTo>
                  <a:lnTo>
                    <a:pt x="1463509" y="361683"/>
                  </a:lnTo>
                  <a:lnTo>
                    <a:pt x="1470164" y="351751"/>
                  </a:lnTo>
                  <a:lnTo>
                    <a:pt x="1472603" y="339610"/>
                  </a:lnTo>
                  <a:close/>
                </a:path>
              </a:pathLst>
            </a:custGeom>
            <a:solidFill>
              <a:srgbClr val="121B21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44755" y="1191961"/>
              <a:ext cx="436787" cy="22054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648439" y="1496261"/>
              <a:ext cx="307975" cy="222885"/>
            </a:xfrm>
            <a:custGeom>
              <a:avLst/>
              <a:gdLst/>
              <a:ahLst/>
              <a:cxnLst/>
              <a:rect l="l" t="t" r="r" b="b"/>
              <a:pathLst>
                <a:path w="307975" h="222885">
                  <a:moveTo>
                    <a:pt x="307568" y="0"/>
                  </a:moveTo>
                  <a:lnTo>
                    <a:pt x="241630" y="0"/>
                  </a:lnTo>
                  <a:lnTo>
                    <a:pt x="241630" y="6172"/>
                  </a:lnTo>
                  <a:lnTo>
                    <a:pt x="248132" y="6540"/>
                  </a:lnTo>
                  <a:lnTo>
                    <a:pt x="253174" y="7238"/>
                  </a:lnTo>
                  <a:lnTo>
                    <a:pt x="262115" y="11023"/>
                  </a:lnTo>
                  <a:lnTo>
                    <a:pt x="264998" y="15278"/>
                  </a:lnTo>
                  <a:lnTo>
                    <a:pt x="264820" y="25412"/>
                  </a:lnTo>
                  <a:lnTo>
                    <a:pt x="263398" y="33020"/>
                  </a:lnTo>
                  <a:lnTo>
                    <a:pt x="261785" y="38735"/>
                  </a:lnTo>
                  <a:lnTo>
                    <a:pt x="217944" y="157175"/>
                  </a:lnTo>
                  <a:lnTo>
                    <a:pt x="169976" y="33235"/>
                  </a:lnTo>
                  <a:lnTo>
                    <a:pt x="166331" y="22860"/>
                  </a:lnTo>
                  <a:lnTo>
                    <a:pt x="166204" y="13627"/>
                  </a:lnTo>
                  <a:lnTo>
                    <a:pt x="168605" y="9753"/>
                  </a:lnTo>
                  <a:lnTo>
                    <a:pt x="176352" y="6946"/>
                  </a:lnTo>
                  <a:lnTo>
                    <a:pt x="181991" y="6324"/>
                  </a:lnTo>
                  <a:lnTo>
                    <a:pt x="189814" y="6172"/>
                  </a:lnTo>
                  <a:lnTo>
                    <a:pt x="189814" y="0"/>
                  </a:lnTo>
                  <a:lnTo>
                    <a:pt x="101676" y="0"/>
                  </a:lnTo>
                  <a:lnTo>
                    <a:pt x="101676" y="6172"/>
                  </a:lnTo>
                  <a:lnTo>
                    <a:pt x="108762" y="6324"/>
                  </a:lnTo>
                  <a:lnTo>
                    <a:pt x="114046" y="7162"/>
                  </a:lnTo>
                  <a:lnTo>
                    <a:pt x="123482" y="11112"/>
                  </a:lnTo>
                  <a:lnTo>
                    <a:pt x="127952" y="15951"/>
                  </a:lnTo>
                  <a:lnTo>
                    <a:pt x="146431" y="63614"/>
                  </a:lnTo>
                  <a:lnTo>
                    <a:pt x="111290" y="156464"/>
                  </a:lnTo>
                  <a:lnTo>
                    <a:pt x="63449" y="32131"/>
                  </a:lnTo>
                  <a:lnTo>
                    <a:pt x="60172" y="22161"/>
                  </a:lnTo>
                  <a:lnTo>
                    <a:pt x="59867" y="20116"/>
                  </a:lnTo>
                  <a:lnTo>
                    <a:pt x="59867" y="13208"/>
                  </a:lnTo>
                  <a:lnTo>
                    <a:pt x="62344" y="9753"/>
                  </a:lnTo>
                  <a:lnTo>
                    <a:pt x="69989" y="7023"/>
                  </a:lnTo>
                  <a:lnTo>
                    <a:pt x="81165" y="6172"/>
                  </a:lnTo>
                  <a:lnTo>
                    <a:pt x="81165" y="0"/>
                  </a:lnTo>
                  <a:lnTo>
                    <a:pt x="0" y="0"/>
                  </a:lnTo>
                  <a:lnTo>
                    <a:pt x="0" y="6172"/>
                  </a:lnTo>
                  <a:lnTo>
                    <a:pt x="9613" y="6832"/>
                  </a:lnTo>
                  <a:lnTo>
                    <a:pt x="16776" y="10706"/>
                  </a:lnTo>
                  <a:lnTo>
                    <a:pt x="37571" y="55081"/>
                  </a:lnTo>
                  <a:lnTo>
                    <a:pt x="98310" y="222681"/>
                  </a:lnTo>
                  <a:lnTo>
                    <a:pt x="103276" y="222681"/>
                  </a:lnTo>
                  <a:lnTo>
                    <a:pt x="154559" y="83058"/>
                  </a:lnTo>
                  <a:lnTo>
                    <a:pt x="192786" y="184848"/>
                  </a:lnTo>
                  <a:lnTo>
                    <a:pt x="207378" y="222681"/>
                  </a:lnTo>
                  <a:lnTo>
                    <a:pt x="212178" y="222681"/>
                  </a:lnTo>
                  <a:lnTo>
                    <a:pt x="284238" y="18770"/>
                  </a:lnTo>
                  <a:lnTo>
                    <a:pt x="288417" y="13322"/>
                  </a:lnTo>
                  <a:lnTo>
                    <a:pt x="297078" y="8407"/>
                  </a:lnTo>
                  <a:lnTo>
                    <a:pt x="301625" y="7073"/>
                  </a:lnTo>
                  <a:lnTo>
                    <a:pt x="307568" y="6172"/>
                  </a:lnTo>
                  <a:lnTo>
                    <a:pt x="307568" y="0"/>
                  </a:lnTo>
                  <a:close/>
                </a:path>
              </a:pathLst>
            </a:custGeom>
            <a:solidFill>
              <a:srgbClr val="121B21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74272" y="1496263"/>
              <a:ext cx="97180" cy="21898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095786" y="1496262"/>
              <a:ext cx="691515" cy="222885"/>
            </a:xfrm>
            <a:custGeom>
              <a:avLst/>
              <a:gdLst/>
              <a:ahLst/>
              <a:cxnLst/>
              <a:rect l="l" t="t" r="r" b="b"/>
              <a:pathLst>
                <a:path w="691514" h="222885">
                  <a:moveTo>
                    <a:pt x="230416" y="0"/>
                  </a:moveTo>
                  <a:lnTo>
                    <a:pt x="152577" y="0"/>
                  </a:lnTo>
                  <a:lnTo>
                    <a:pt x="152577" y="6172"/>
                  </a:lnTo>
                  <a:lnTo>
                    <a:pt x="164719" y="7340"/>
                  </a:lnTo>
                  <a:lnTo>
                    <a:pt x="172859" y="9601"/>
                  </a:lnTo>
                  <a:lnTo>
                    <a:pt x="184480" y="48514"/>
                  </a:lnTo>
                  <a:lnTo>
                    <a:pt x="184480" y="158572"/>
                  </a:lnTo>
                  <a:lnTo>
                    <a:pt x="56261" y="0"/>
                  </a:lnTo>
                  <a:lnTo>
                    <a:pt x="0" y="0"/>
                  </a:lnTo>
                  <a:lnTo>
                    <a:pt x="0" y="6172"/>
                  </a:lnTo>
                  <a:lnTo>
                    <a:pt x="6756" y="6527"/>
                  </a:lnTo>
                  <a:lnTo>
                    <a:pt x="11849" y="7226"/>
                  </a:lnTo>
                  <a:lnTo>
                    <a:pt x="18745" y="9918"/>
                  </a:lnTo>
                  <a:lnTo>
                    <a:pt x="22936" y="13436"/>
                  </a:lnTo>
                  <a:lnTo>
                    <a:pt x="32346" y="24447"/>
                  </a:lnTo>
                  <a:lnTo>
                    <a:pt x="32346" y="170116"/>
                  </a:lnTo>
                  <a:lnTo>
                    <a:pt x="16916" y="209321"/>
                  </a:lnTo>
                  <a:lnTo>
                    <a:pt x="0" y="212737"/>
                  </a:lnTo>
                  <a:lnTo>
                    <a:pt x="0" y="218986"/>
                  </a:lnTo>
                  <a:lnTo>
                    <a:pt x="77851" y="218986"/>
                  </a:lnTo>
                  <a:lnTo>
                    <a:pt x="77851" y="212737"/>
                  </a:lnTo>
                  <a:lnTo>
                    <a:pt x="65862" y="211455"/>
                  </a:lnTo>
                  <a:lnTo>
                    <a:pt x="58216" y="209003"/>
                  </a:lnTo>
                  <a:lnTo>
                    <a:pt x="46939" y="170180"/>
                  </a:lnTo>
                  <a:lnTo>
                    <a:pt x="46939" y="41465"/>
                  </a:lnTo>
                  <a:lnTo>
                    <a:pt x="193370" y="222681"/>
                  </a:lnTo>
                  <a:lnTo>
                    <a:pt x="199059" y="222681"/>
                  </a:lnTo>
                  <a:lnTo>
                    <a:pt x="199059" y="48679"/>
                  </a:lnTo>
                  <a:lnTo>
                    <a:pt x="199453" y="36842"/>
                  </a:lnTo>
                  <a:lnTo>
                    <a:pt x="230416" y="6172"/>
                  </a:lnTo>
                  <a:lnTo>
                    <a:pt x="230416" y="0"/>
                  </a:lnTo>
                  <a:close/>
                </a:path>
                <a:path w="691514" h="222885">
                  <a:moveTo>
                    <a:pt x="479196" y="0"/>
                  </a:moveTo>
                  <a:lnTo>
                    <a:pt x="401243" y="0"/>
                  </a:lnTo>
                  <a:lnTo>
                    <a:pt x="401243" y="6172"/>
                  </a:lnTo>
                  <a:lnTo>
                    <a:pt x="413613" y="7340"/>
                  </a:lnTo>
                  <a:lnTo>
                    <a:pt x="421436" y="9601"/>
                  </a:lnTo>
                  <a:lnTo>
                    <a:pt x="433158" y="48514"/>
                  </a:lnTo>
                  <a:lnTo>
                    <a:pt x="433158" y="158572"/>
                  </a:lnTo>
                  <a:lnTo>
                    <a:pt x="305015" y="0"/>
                  </a:lnTo>
                  <a:lnTo>
                    <a:pt x="248640" y="0"/>
                  </a:lnTo>
                  <a:lnTo>
                    <a:pt x="248640" y="6172"/>
                  </a:lnTo>
                  <a:lnTo>
                    <a:pt x="255473" y="6527"/>
                  </a:lnTo>
                  <a:lnTo>
                    <a:pt x="260718" y="7226"/>
                  </a:lnTo>
                  <a:lnTo>
                    <a:pt x="267462" y="9918"/>
                  </a:lnTo>
                  <a:lnTo>
                    <a:pt x="271640" y="13436"/>
                  </a:lnTo>
                  <a:lnTo>
                    <a:pt x="281076" y="24447"/>
                  </a:lnTo>
                  <a:lnTo>
                    <a:pt x="281076" y="170116"/>
                  </a:lnTo>
                  <a:lnTo>
                    <a:pt x="265633" y="209321"/>
                  </a:lnTo>
                  <a:lnTo>
                    <a:pt x="248640" y="212737"/>
                  </a:lnTo>
                  <a:lnTo>
                    <a:pt x="248640" y="218986"/>
                  </a:lnTo>
                  <a:lnTo>
                    <a:pt x="326504" y="218986"/>
                  </a:lnTo>
                  <a:lnTo>
                    <a:pt x="326504" y="212737"/>
                  </a:lnTo>
                  <a:lnTo>
                    <a:pt x="314731" y="211455"/>
                  </a:lnTo>
                  <a:lnTo>
                    <a:pt x="307111" y="209003"/>
                  </a:lnTo>
                  <a:lnTo>
                    <a:pt x="295833" y="170180"/>
                  </a:lnTo>
                  <a:lnTo>
                    <a:pt x="295833" y="41465"/>
                  </a:lnTo>
                  <a:lnTo>
                    <a:pt x="442214" y="222681"/>
                  </a:lnTo>
                  <a:lnTo>
                    <a:pt x="447967" y="222681"/>
                  </a:lnTo>
                  <a:lnTo>
                    <a:pt x="447967" y="48679"/>
                  </a:lnTo>
                  <a:lnTo>
                    <a:pt x="448348" y="36842"/>
                  </a:lnTo>
                  <a:lnTo>
                    <a:pt x="479196" y="6172"/>
                  </a:lnTo>
                  <a:lnTo>
                    <a:pt x="479196" y="0"/>
                  </a:lnTo>
                  <a:close/>
                </a:path>
                <a:path w="691514" h="222885">
                  <a:moveTo>
                    <a:pt x="691515" y="163601"/>
                  </a:moveTo>
                  <a:lnTo>
                    <a:pt x="682536" y="163601"/>
                  </a:lnTo>
                  <a:lnTo>
                    <a:pt x="675754" y="176212"/>
                  </a:lnTo>
                  <a:lnTo>
                    <a:pt x="668655" y="186283"/>
                  </a:lnTo>
                  <a:lnTo>
                    <a:pt x="633018" y="204089"/>
                  </a:lnTo>
                  <a:lnTo>
                    <a:pt x="603923" y="205892"/>
                  </a:lnTo>
                  <a:lnTo>
                    <a:pt x="589889" y="205790"/>
                  </a:lnTo>
                  <a:lnTo>
                    <a:pt x="560362" y="199072"/>
                  </a:lnTo>
                  <a:lnTo>
                    <a:pt x="560362" y="110756"/>
                  </a:lnTo>
                  <a:lnTo>
                    <a:pt x="611632" y="110756"/>
                  </a:lnTo>
                  <a:lnTo>
                    <a:pt x="621068" y="111163"/>
                  </a:lnTo>
                  <a:lnTo>
                    <a:pt x="647687" y="142646"/>
                  </a:lnTo>
                  <a:lnTo>
                    <a:pt x="655396" y="142646"/>
                  </a:lnTo>
                  <a:lnTo>
                    <a:pt x="655396" y="65887"/>
                  </a:lnTo>
                  <a:lnTo>
                    <a:pt x="647687" y="65887"/>
                  </a:lnTo>
                  <a:lnTo>
                    <a:pt x="645744" y="74701"/>
                  </a:lnTo>
                  <a:lnTo>
                    <a:pt x="643534" y="81889"/>
                  </a:lnTo>
                  <a:lnTo>
                    <a:pt x="611632" y="97688"/>
                  </a:lnTo>
                  <a:lnTo>
                    <a:pt x="560362" y="97688"/>
                  </a:lnTo>
                  <a:lnTo>
                    <a:pt x="560362" y="18897"/>
                  </a:lnTo>
                  <a:lnTo>
                    <a:pt x="560895" y="15938"/>
                  </a:lnTo>
                  <a:lnTo>
                    <a:pt x="563245" y="12788"/>
                  </a:lnTo>
                  <a:lnTo>
                    <a:pt x="566267" y="12014"/>
                  </a:lnTo>
                  <a:lnTo>
                    <a:pt x="616292" y="12014"/>
                  </a:lnTo>
                  <a:lnTo>
                    <a:pt x="653935" y="18554"/>
                  </a:lnTo>
                  <a:lnTo>
                    <a:pt x="666457" y="47028"/>
                  </a:lnTo>
                  <a:lnTo>
                    <a:pt x="674712" y="47028"/>
                  </a:lnTo>
                  <a:lnTo>
                    <a:pt x="673227" y="0"/>
                  </a:lnTo>
                  <a:lnTo>
                    <a:pt x="497611" y="0"/>
                  </a:lnTo>
                  <a:lnTo>
                    <a:pt x="497611" y="6172"/>
                  </a:lnTo>
                  <a:lnTo>
                    <a:pt x="509955" y="7073"/>
                  </a:lnTo>
                  <a:lnTo>
                    <a:pt x="517969" y="9410"/>
                  </a:lnTo>
                  <a:lnTo>
                    <a:pt x="525183" y="16548"/>
                  </a:lnTo>
                  <a:lnTo>
                    <a:pt x="526999" y="24295"/>
                  </a:lnTo>
                  <a:lnTo>
                    <a:pt x="526999" y="195300"/>
                  </a:lnTo>
                  <a:lnTo>
                    <a:pt x="525081" y="203098"/>
                  </a:lnTo>
                  <a:lnTo>
                    <a:pt x="517753" y="209232"/>
                  </a:lnTo>
                  <a:lnTo>
                    <a:pt x="509955" y="211455"/>
                  </a:lnTo>
                  <a:lnTo>
                    <a:pt x="497611" y="212737"/>
                  </a:lnTo>
                  <a:lnTo>
                    <a:pt x="497611" y="218986"/>
                  </a:lnTo>
                  <a:lnTo>
                    <a:pt x="676795" y="218986"/>
                  </a:lnTo>
                  <a:lnTo>
                    <a:pt x="691515" y="163601"/>
                  </a:lnTo>
                  <a:close/>
                </a:path>
              </a:pathLst>
            </a:custGeom>
            <a:solidFill>
              <a:srgbClr val="121B21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08451" y="1491493"/>
              <a:ext cx="378200" cy="22842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21375" y="1646214"/>
              <a:ext cx="5770615" cy="255422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80584" y="3426246"/>
              <a:ext cx="6011418" cy="159410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57473" y="2495468"/>
              <a:ext cx="5510783" cy="229514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81192" y="2606471"/>
              <a:ext cx="3652520" cy="635000"/>
            </a:xfrm>
            <a:custGeom>
              <a:avLst/>
              <a:gdLst/>
              <a:ahLst/>
              <a:cxnLst/>
              <a:rect l="l" t="t" r="r" b="b"/>
              <a:pathLst>
                <a:path w="3652520" h="635000">
                  <a:moveTo>
                    <a:pt x="461670" y="83807"/>
                  </a:moveTo>
                  <a:lnTo>
                    <a:pt x="422897" y="85077"/>
                  </a:lnTo>
                  <a:lnTo>
                    <a:pt x="391426" y="85610"/>
                  </a:lnTo>
                  <a:lnTo>
                    <a:pt x="350151" y="85839"/>
                  </a:lnTo>
                  <a:lnTo>
                    <a:pt x="186563" y="85839"/>
                  </a:lnTo>
                  <a:lnTo>
                    <a:pt x="131483" y="85331"/>
                  </a:lnTo>
                  <a:lnTo>
                    <a:pt x="99123" y="84696"/>
                  </a:lnTo>
                  <a:lnTo>
                    <a:pt x="70307" y="83807"/>
                  </a:lnTo>
                  <a:lnTo>
                    <a:pt x="70307" y="131127"/>
                  </a:lnTo>
                  <a:lnTo>
                    <a:pt x="114160" y="129857"/>
                  </a:lnTo>
                  <a:lnTo>
                    <a:pt x="145872" y="129311"/>
                  </a:lnTo>
                  <a:lnTo>
                    <a:pt x="362292" y="129171"/>
                  </a:lnTo>
                  <a:lnTo>
                    <a:pt x="371094" y="129222"/>
                  </a:lnTo>
                  <a:lnTo>
                    <a:pt x="461670" y="131127"/>
                  </a:lnTo>
                  <a:lnTo>
                    <a:pt x="461670" y="129095"/>
                  </a:lnTo>
                  <a:lnTo>
                    <a:pt x="461670" y="85839"/>
                  </a:lnTo>
                  <a:lnTo>
                    <a:pt x="461670" y="83807"/>
                  </a:lnTo>
                  <a:close/>
                </a:path>
                <a:path w="3652520" h="635000">
                  <a:moveTo>
                    <a:pt x="528599" y="254825"/>
                  </a:moveTo>
                  <a:lnTo>
                    <a:pt x="493141" y="227787"/>
                  </a:lnTo>
                  <a:lnTo>
                    <a:pt x="488708" y="224409"/>
                  </a:lnTo>
                  <a:lnTo>
                    <a:pt x="462826" y="226364"/>
                  </a:lnTo>
                  <a:lnTo>
                    <a:pt x="438848" y="227368"/>
                  </a:lnTo>
                  <a:lnTo>
                    <a:pt x="418172" y="227736"/>
                  </a:lnTo>
                  <a:lnTo>
                    <a:pt x="402183" y="227787"/>
                  </a:lnTo>
                  <a:lnTo>
                    <a:pt x="108839" y="227787"/>
                  </a:lnTo>
                  <a:lnTo>
                    <a:pt x="73774" y="227660"/>
                  </a:lnTo>
                  <a:lnTo>
                    <a:pt x="46824" y="227279"/>
                  </a:lnTo>
                  <a:lnTo>
                    <a:pt x="23672" y="226644"/>
                  </a:lnTo>
                  <a:lnTo>
                    <a:pt x="0" y="225755"/>
                  </a:lnTo>
                  <a:lnTo>
                    <a:pt x="0" y="273075"/>
                  </a:lnTo>
                  <a:lnTo>
                    <a:pt x="74917" y="271259"/>
                  </a:lnTo>
                  <a:lnTo>
                    <a:pt x="416382" y="271106"/>
                  </a:lnTo>
                  <a:lnTo>
                    <a:pt x="416382" y="273075"/>
                  </a:lnTo>
                  <a:lnTo>
                    <a:pt x="408698" y="315823"/>
                  </a:lnTo>
                  <a:lnTo>
                    <a:pt x="398411" y="354063"/>
                  </a:lnTo>
                  <a:lnTo>
                    <a:pt x="383260" y="394068"/>
                  </a:lnTo>
                  <a:lnTo>
                    <a:pt x="353974" y="443369"/>
                  </a:lnTo>
                  <a:lnTo>
                    <a:pt x="318706" y="482155"/>
                  </a:lnTo>
                  <a:lnTo>
                    <a:pt x="279514" y="511771"/>
                  </a:lnTo>
                  <a:lnTo>
                    <a:pt x="238442" y="533552"/>
                  </a:lnTo>
                  <a:lnTo>
                    <a:pt x="197573" y="548843"/>
                  </a:lnTo>
                  <a:lnTo>
                    <a:pt x="158940" y="558977"/>
                  </a:lnTo>
                  <a:lnTo>
                    <a:pt x="96672" y="569125"/>
                  </a:lnTo>
                  <a:lnTo>
                    <a:pt x="114249" y="611708"/>
                  </a:lnTo>
                  <a:lnTo>
                    <a:pt x="186575" y="602094"/>
                  </a:lnTo>
                  <a:lnTo>
                    <a:pt x="229400" y="593191"/>
                  </a:lnTo>
                  <a:lnTo>
                    <a:pt x="274612" y="579932"/>
                  </a:lnTo>
                  <a:lnTo>
                    <a:pt x="320649" y="561111"/>
                  </a:lnTo>
                  <a:lnTo>
                    <a:pt x="365950" y="535482"/>
                  </a:lnTo>
                  <a:lnTo>
                    <a:pt x="408965" y="501827"/>
                  </a:lnTo>
                  <a:lnTo>
                    <a:pt x="448157" y="458952"/>
                  </a:lnTo>
                  <a:lnTo>
                    <a:pt x="479920" y="409371"/>
                  </a:lnTo>
                  <a:lnTo>
                    <a:pt x="501561" y="359422"/>
                  </a:lnTo>
                  <a:lnTo>
                    <a:pt x="516597" y="308203"/>
                  </a:lnTo>
                  <a:lnTo>
                    <a:pt x="524954" y="271043"/>
                  </a:lnTo>
                  <a:lnTo>
                    <a:pt x="528599" y="254825"/>
                  </a:lnTo>
                  <a:close/>
                </a:path>
                <a:path w="3652520" h="635000">
                  <a:moveTo>
                    <a:pt x="1130211" y="186550"/>
                  </a:moveTo>
                  <a:lnTo>
                    <a:pt x="1093838" y="152082"/>
                  </a:lnTo>
                  <a:lnTo>
                    <a:pt x="1090993" y="149377"/>
                  </a:lnTo>
                  <a:lnTo>
                    <a:pt x="1060424" y="150939"/>
                  </a:lnTo>
                  <a:lnTo>
                    <a:pt x="1030490" y="151739"/>
                  </a:lnTo>
                  <a:lnTo>
                    <a:pt x="984211" y="152082"/>
                  </a:lnTo>
                  <a:lnTo>
                    <a:pt x="843622" y="152082"/>
                  </a:lnTo>
                  <a:lnTo>
                    <a:pt x="851268" y="136207"/>
                  </a:lnTo>
                  <a:lnTo>
                    <a:pt x="857719" y="120904"/>
                  </a:lnTo>
                  <a:lnTo>
                    <a:pt x="864044" y="104457"/>
                  </a:lnTo>
                  <a:lnTo>
                    <a:pt x="871321" y="85166"/>
                  </a:lnTo>
                  <a:lnTo>
                    <a:pt x="871994" y="83134"/>
                  </a:lnTo>
                  <a:lnTo>
                    <a:pt x="878078" y="74345"/>
                  </a:lnTo>
                  <a:lnTo>
                    <a:pt x="878078" y="68948"/>
                  </a:lnTo>
                  <a:lnTo>
                    <a:pt x="871321" y="67589"/>
                  </a:lnTo>
                  <a:lnTo>
                    <a:pt x="866584" y="66243"/>
                  </a:lnTo>
                  <a:lnTo>
                    <a:pt x="767918" y="41236"/>
                  </a:lnTo>
                  <a:lnTo>
                    <a:pt x="764311" y="65366"/>
                  </a:lnTo>
                  <a:lnTo>
                    <a:pt x="759460" y="88379"/>
                  </a:lnTo>
                  <a:lnTo>
                    <a:pt x="726795" y="186270"/>
                  </a:lnTo>
                  <a:lnTo>
                    <a:pt x="698309" y="237515"/>
                  </a:lnTo>
                  <a:lnTo>
                    <a:pt x="667956" y="276110"/>
                  </a:lnTo>
                  <a:lnTo>
                    <a:pt x="638098" y="304114"/>
                  </a:lnTo>
                  <a:lnTo>
                    <a:pt x="589470" y="336613"/>
                  </a:lnTo>
                  <a:lnTo>
                    <a:pt x="615823" y="373113"/>
                  </a:lnTo>
                  <a:lnTo>
                    <a:pt x="671563" y="343776"/>
                  </a:lnTo>
                  <a:lnTo>
                    <a:pt x="717257" y="312572"/>
                  </a:lnTo>
                  <a:lnTo>
                    <a:pt x="755484" y="278257"/>
                  </a:lnTo>
                  <a:lnTo>
                    <a:pt x="788847" y="239585"/>
                  </a:lnTo>
                  <a:lnTo>
                    <a:pt x="819950" y="195338"/>
                  </a:lnTo>
                  <a:lnTo>
                    <a:pt x="1017993" y="195338"/>
                  </a:lnTo>
                  <a:lnTo>
                    <a:pt x="1005586" y="266395"/>
                  </a:lnTo>
                  <a:lnTo>
                    <a:pt x="987475" y="328231"/>
                  </a:lnTo>
                  <a:lnTo>
                    <a:pt x="964463" y="381508"/>
                  </a:lnTo>
                  <a:lnTo>
                    <a:pt x="937387" y="426872"/>
                  </a:lnTo>
                  <a:lnTo>
                    <a:pt x="907059" y="465010"/>
                  </a:lnTo>
                  <a:lnTo>
                    <a:pt x="874318" y="496582"/>
                  </a:lnTo>
                  <a:lnTo>
                    <a:pt x="839965" y="522236"/>
                  </a:lnTo>
                  <a:lnTo>
                    <a:pt x="804849" y="542645"/>
                  </a:lnTo>
                  <a:lnTo>
                    <a:pt x="769772" y="558469"/>
                  </a:lnTo>
                  <a:lnTo>
                    <a:pt x="703059" y="579031"/>
                  </a:lnTo>
                  <a:lnTo>
                    <a:pt x="646417" y="589229"/>
                  </a:lnTo>
                  <a:lnTo>
                    <a:pt x="623938" y="592112"/>
                  </a:lnTo>
                  <a:lnTo>
                    <a:pt x="637451" y="634695"/>
                  </a:lnTo>
                  <a:lnTo>
                    <a:pt x="708952" y="626224"/>
                  </a:lnTo>
                  <a:lnTo>
                    <a:pt x="749782" y="618871"/>
                  </a:lnTo>
                  <a:lnTo>
                    <a:pt x="792759" y="608266"/>
                  </a:lnTo>
                  <a:lnTo>
                    <a:pt x="836930" y="593547"/>
                  </a:lnTo>
                  <a:lnTo>
                    <a:pt x="881367" y="573811"/>
                  </a:lnTo>
                  <a:lnTo>
                    <a:pt x="925118" y="548182"/>
                  </a:lnTo>
                  <a:lnTo>
                    <a:pt x="967282" y="515797"/>
                  </a:lnTo>
                  <a:lnTo>
                    <a:pt x="1006881" y="475754"/>
                  </a:lnTo>
                  <a:lnTo>
                    <a:pt x="1043012" y="427189"/>
                  </a:lnTo>
                  <a:lnTo>
                    <a:pt x="1067460" y="384708"/>
                  </a:lnTo>
                  <a:lnTo>
                    <a:pt x="1086256" y="342671"/>
                  </a:lnTo>
                  <a:lnTo>
                    <a:pt x="1101559" y="297827"/>
                  </a:lnTo>
                  <a:lnTo>
                    <a:pt x="1115491" y="246875"/>
                  </a:lnTo>
                  <a:lnTo>
                    <a:pt x="1128064" y="195338"/>
                  </a:lnTo>
                  <a:lnTo>
                    <a:pt x="1130211" y="186550"/>
                  </a:lnTo>
                  <a:close/>
                </a:path>
                <a:path w="3652520" h="635000">
                  <a:moveTo>
                    <a:pt x="1160627" y="109499"/>
                  </a:moveTo>
                  <a:lnTo>
                    <a:pt x="1144168" y="87109"/>
                  </a:lnTo>
                  <a:lnTo>
                    <a:pt x="1126832" y="66243"/>
                  </a:lnTo>
                  <a:lnTo>
                    <a:pt x="1108240" y="46659"/>
                  </a:lnTo>
                  <a:lnTo>
                    <a:pt x="1087615" y="27711"/>
                  </a:lnTo>
                  <a:lnTo>
                    <a:pt x="1055852" y="47993"/>
                  </a:lnTo>
                  <a:lnTo>
                    <a:pt x="1072857" y="67729"/>
                  </a:lnTo>
                  <a:lnTo>
                    <a:pt x="1089558" y="90906"/>
                  </a:lnTo>
                  <a:lnTo>
                    <a:pt x="1104620" y="115087"/>
                  </a:lnTo>
                  <a:lnTo>
                    <a:pt x="1116698" y="137883"/>
                  </a:lnTo>
                  <a:lnTo>
                    <a:pt x="1160627" y="109499"/>
                  </a:lnTo>
                  <a:close/>
                </a:path>
                <a:path w="3652520" h="635000">
                  <a:moveTo>
                    <a:pt x="1224153" y="71653"/>
                  </a:moveTo>
                  <a:lnTo>
                    <a:pt x="1202728" y="44958"/>
                  </a:lnTo>
                  <a:lnTo>
                    <a:pt x="1182497" y="23901"/>
                  </a:lnTo>
                  <a:lnTo>
                    <a:pt x="1165694" y="8813"/>
                  </a:lnTo>
                  <a:lnTo>
                    <a:pt x="1154544" y="0"/>
                  </a:lnTo>
                  <a:lnTo>
                    <a:pt x="1122768" y="20281"/>
                  </a:lnTo>
                  <a:lnTo>
                    <a:pt x="1140028" y="39751"/>
                  </a:lnTo>
                  <a:lnTo>
                    <a:pt x="1155966" y="60490"/>
                  </a:lnTo>
                  <a:lnTo>
                    <a:pt x="1170012" y="80721"/>
                  </a:lnTo>
                  <a:lnTo>
                    <a:pt x="1181582" y="98691"/>
                  </a:lnTo>
                  <a:lnTo>
                    <a:pt x="1224153" y="71653"/>
                  </a:lnTo>
                  <a:close/>
                </a:path>
                <a:path w="3652520" h="635000">
                  <a:moveTo>
                    <a:pt x="1714246" y="83807"/>
                  </a:moveTo>
                  <a:lnTo>
                    <a:pt x="1675460" y="85077"/>
                  </a:lnTo>
                  <a:lnTo>
                    <a:pt x="1643989" y="85610"/>
                  </a:lnTo>
                  <a:lnTo>
                    <a:pt x="1602714" y="85839"/>
                  </a:lnTo>
                  <a:lnTo>
                    <a:pt x="1439151" y="85839"/>
                  </a:lnTo>
                  <a:lnTo>
                    <a:pt x="1384046" y="85331"/>
                  </a:lnTo>
                  <a:lnTo>
                    <a:pt x="1351699" y="84696"/>
                  </a:lnTo>
                  <a:lnTo>
                    <a:pt x="1322895" y="83807"/>
                  </a:lnTo>
                  <a:lnTo>
                    <a:pt x="1322895" y="131127"/>
                  </a:lnTo>
                  <a:lnTo>
                    <a:pt x="1366735" y="129857"/>
                  </a:lnTo>
                  <a:lnTo>
                    <a:pt x="1398447" y="129311"/>
                  </a:lnTo>
                  <a:lnTo>
                    <a:pt x="1614855" y="129171"/>
                  </a:lnTo>
                  <a:lnTo>
                    <a:pt x="1623656" y="129222"/>
                  </a:lnTo>
                  <a:lnTo>
                    <a:pt x="1714246" y="131127"/>
                  </a:lnTo>
                  <a:lnTo>
                    <a:pt x="1714246" y="129095"/>
                  </a:lnTo>
                  <a:lnTo>
                    <a:pt x="1714246" y="85839"/>
                  </a:lnTo>
                  <a:lnTo>
                    <a:pt x="1714246" y="83807"/>
                  </a:lnTo>
                  <a:close/>
                </a:path>
                <a:path w="3652520" h="635000">
                  <a:moveTo>
                    <a:pt x="1781162" y="254825"/>
                  </a:moveTo>
                  <a:lnTo>
                    <a:pt x="1745716" y="227787"/>
                  </a:lnTo>
                  <a:lnTo>
                    <a:pt x="1741284" y="224409"/>
                  </a:lnTo>
                  <a:lnTo>
                    <a:pt x="1715401" y="226364"/>
                  </a:lnTo>
                  <a:lnTo>
                    <a:pt x="1691424" y="227368"/>
                  </a:lnTo>
                  <a:lnTo>
                    <a:pt x="1670748" y="227736"/>
                  </a:lnTo>
                  <a:lnTo>
                    <a:pt x="1654759" y="227787"/>
                  </a:lnTo>
                  <a:lnTo>
                    <a:pt x="1361414" y="227787"/>
                  </a:lnTo>
                  <a:lnTo>
                    <a:pt x="1326349" y="227660"/>
                  </a:lnTo>
                  <a:lnTo>
                    <a:pt x="1299387" y="227279"/>
                  </a:lnTo>
                  <a:lnTo>
                    <a:pt x="1276248" y="226644"/>
                  </a:lnTo>
                  <a:lnTo>
                    <a:pt x="1252588" y="225755"/>
                  </a:lnTo>
                  <a:lnTo>
                    <a:pt x="1252588" y="273075"/>
                  </a:lnTo>
                  <a:lnTo>
                    <a:pt x="1327480" y="271259"/>
                  </a:lnTo>
                  <a:lnTo>
                    <a:pt x="1668970" y="271106"/>
                  </a:lnTo>
                  <a:lnTo>
                    <a:pt x="1668970" y="273075"/>
                  </a:lnTo>
                  <a:lnTo>
                    <a:pt x="1661274" y="315823"/>
                  </a:lnTo>
                  <a:lnTo>
                    <a:pt x="1650987" y="354063"/>
                  </a:lnTo>
                  <a:lnTo>
                    <a:pt x="1635836" y="394068"/>
                  </a:lnTo>
                  <a:lnTo>
                    <a:pt x="1606550" y="443369"/>
                  </a:lnTo>
                  <a:lnTo>
                    <a:pt x="1571282" y="482155"/>
                  </a:lnTo>
                  <a:lnTo>
                    <a:pt x="1532077" y="511771"/>
                  </a:lnTo>
                  <a:lnTo>
                    <a:pt x="1491005" y="533552"/>
                  </a:lnTo>
                  <a:lnTo>
                    <a:pt x="1450136" y="548843"/>
                  </a:lnTo>
                  <a:lnTo>
                    <a:pt x="1411503" y="558977"/>
                  </a:lnTo>
                  <a:lnTo>
                    <a:pt x="1349248" y="569125"/>
                  </a:lnTo>
                  <a:lnTo>
                    <a:pt x="1366824" y="611708"/>
                  </a:lnTo>
                  <a:lnTo>
                    <a:pt x="1439151" y="602094"/>
                  </a:lnTo>
                  <a:lnTo>
                    <a:pt x="1481975" y="593191"/>
                  </a:lnTo>
                  <a:lnTo>
                    <a:pt x="1527187" y="579932"/>
                  </a:lnTo>
                  <a:lnTo>
                    <a:pt x="1573212" y="561111"/>
                  </a:lnTo>
                  <a:lnTo>
                    <a:pt x="1618513" y="535482"/>
                  </a:lnTo>
                  <a:lnTo>
                    <a:pt x="1661541" y="501827"/>
                  </a:lnTo>
                  <a:lnTo>
                    <a:pt x="1700733" y="458952"/>
                  </a:lnTo>
                  <a:lnTo>
                    <a:pt x="1732495" y="409371"/>
                  </a:lnTo>
                  <a:lnTo>
                    <a:pt x="1754124" y="359422"/>
                  </a:lnTo>
                  <a:lnTo>
                    <a:pt x="1769160" y="308203"/>
                  </a:lnTo>
                  <a:lnTo>
                    <a:pt x="1777517" y="271043"/>
                  </a:lnTo>
                  <a:lnTo>
                    <a:pt x="1781162" y="254825"/>
                  </a:lnTo>
                  <a:close/>
                </a:path>
                <a:path w="3652520" h="635000">
                  <a:moveTo>
                    <a:pt x="2140115" y="156133"/>
                  </a:moveTo>
                  <a:lnTo>
                    <a:pt x="2097112" y="125933"/>
                  </a:lnTo>
                  <a:lnTo>
                    <a:pt x="2053844" y="100596"/>
                  </a:lnTo>
                  <a:lnTo>
                    <a:pt x="2008759" y="79489"/>
                  </a:lnTo>
                  <a:lnTo>
                    <a:pt x="1960308" y="61937"/>
                  </a:lnTo>
                  <a:lnTo>
                    <a:pt x="1906917" y="47307"/>
                  </a:lnTo>
                  <a:lnTo>
                    <a:pt x="1885975" y="83807"/>
                  </a:lnTo>
                  <a:lnTo>
                    <a:pt x="1941347" y="114287"/>
                  </a:lnTo>
                  <a:lnTo>
                    <a:pt x="1985391" y="146304"/>
                  </a:lnTo>
                  <a:lnTo>
                    <a:pt x="2019947" y="178269"/>
                  </a:lnTo>
                  <a:lnTo>
                    <a:pt x="2046808" y="208661"/>
                  </a:lnTo>
                  <a:lnTo>
                    <a:pt x="2067801" y="235889"/>
                  </a:lnTo>
                  <a:lnTo>
                    <a:pt x="2140115" y="156133"/>
                  </a:lnTo>
                  <a:close/>
                </a:path>
                <a:path w="3652520" h="635000">
                  <a:moveTo>
                    <a:pt x="2411171" y="239268"/>
                  </a:moveTo>
                  <a:lnTo>
                    <a:pt x="2376690" y="213588"/>
                  </a:lnTo>
                  <a:lnTo>
                    <a:pt x="2345677" y="258673"/>
                  </a:lnTo>
                  <a:lnTo>
                    <a:pt x="2313673" y="299542"/>
                  </a:lnTo>
                  <a:lnTo>
                    <a:pt x="2280526" y="336372"/>
                  </a:lnTo>
                  <a:lnTo>
                    <a:pt x="2246109" y="369366"/>
                  </a:lnTo>
                  <a:lnTo>
                    <a:pt x="2210257" y="398703"/>
                  </a:lnTo>
                  <a:lnTo>
                    <a:pt x="2172817" y="424599"/>
                  </a:lnTo>
                  <a:lnTo>
                    <a:pt x="2133663" y="447230"/>
                  </a:lnTo>
                  <a:lnTo>
                    <a:pt x="2092629" y="466775"/>
                  </a:lnTo>
                  <a:lnTo>
                    <a:pt x="2049576" y="483450"/>
                  </a:lnTo>
                  <a:lnTo>
                    <a:pt x="2004364" y="497433"/>
                  </a:lnTo>
                  <a:lnTo>
                    <a:pt x="1956816" y="508927"/>
                  </a:lnTo>
                  <a:lnTo>
                    <a:pt x="1906816" y="518109"/>
                  </a:lnTo>
                  <a:lnTo>
                    <a:pt x="1854212" y="525183"/>
                  </a:lnTo>
                  <a:lnTo>
                    <a:pt x="1899488" y="628599"/>
                  </a:lnTo>
                  <a:lnTo>
                    <a:pt x="2027910" y="588721"/>
                  </a:lnTo>
                  <a:lnTo>
                    <a:pt x="2072157" y="571563"/>
                  </a:lnTo>
                  <a:lnTo>
                    <a:pt x="2114931" y="551268"/>
                  </a:lnTo>
                  <a:lnTo>
                    <a:pt x="2156079" y="527977"/>
                  </a:lnTo>
                  <a:lnTo>
                    <a:pt x="2195487" y="501802"/>
                  </a:lnTo>
                  <a:lnTo>
                    <a:pt x="2233028" y="472897"/>
                  </a:lnTo>
                  <a:lnTo>
                    <a:pt x="2268550" y="441375"/>
                  </a:lnTo>
                  <a:lnTo>
                    <a:pt x="2312124" y="395109"/>
                  </a:lnTo>
                  <a:lnTo>
                    <a:pt x="2347074" y="349986"/>
                  </a:lnTo>
                  <a:lnTo>
                    <a:pt x="2374493" y="307784"/>
                  </a:lnTo>
                  <a:lnTo>
                    <a:pt x="2395486" y="270281"/>
                  </a:lnTo>
                  <a:lnTo>
                    <a:pt x="2411171" y="239268"/>
                  </a:lnTo>
                  <a:close/>
                </a:path>
                <a:path w="3652520" h="635000">
                  <a:moveTo>
                    <a:pt x="2705239" y="285242"/>
                  </a:moveTo>
                  <a:lnTo>
                    <a:pt x="2640076" y="258787"/>
                  </a:lnTo>
                  <a:lnTo>
                    <a:pt x="2581440" y="240957"/>
                  </a:lnTo>
                  <a:lnTo>
                    <a:pt x="2532316" y="229730"/>
                  </a:lnTo>
                  <a:lnTo>
                    <a:pt x="2495689" y="223050"/>
                  </a:lnTo>
                  <a:lnTo>
                    <a:pt x="2468651" y="263601"/>
                  </a:lnTo>
                  <a:lnTo>
                    <a:pt x="2519972" y="284988"/>
                  </a:lnTo>
                  <a:lnTo>
                    <a:pt x="2564460" y="308394"/>
                  </a:lnTo>
                  <a:lnTo>
                    <a:pt x="2606675" y="336613"/>
                  </a:lnTo>
                  <a:lnTo>
                    <a:pt x="2651163" y="372427"/>
                  </a:lnTo>
                  <a:lnTo>
                    <a:pt x="2705239" y="285242"/>
                  </a:lnTo>
                  <a:close/>
                </a:path>
                <a:path w="3652520" h="635000">
                  <a:moveTo>
                    <a:pt x="2774162" y="132473"/>
                  </a:moveTo>
                  <a:lnTo>
                    <a:pt x="2746933" y="114693"/>
                  </a:lnTo>
                  <a:lnTo>
                    <a:pt x="2709951" y="94119"/>
                  </a:lnTo>
                  <a:lnTo>
                    <a:pt x="2658770" y="71259"/>
                  </a:lnTo>
                  <a:lnTo>
                    <a:pt x="2588971" y="46634"/>
                  </a:lnTo>
                  <a:lnTo>
                    <a:pt x="2556535" y="80429"/>
                  </a:lnTo>
                  <a:lnTo>
                    <a:pt x="2611361" y="116078"/>
                  </a:lnTo>
                  <a:lnTo>
                    <a:pt x="2654109" y="150139"/>
                  </a:lnTo>
                  <a:lnTo>
                    <a:pt x="2687599" y="182803"/>
                  </a:lnTo>
                  <a:lnTo>
                    <a:pt x="2714688" y="214261"/>
                  </a:lnTo>
                  <a:lnTo>
                    <a:pt x="2774162" y="132473"/>
                  </a:lnTo>
                  <a:close/>
                </a:path>
                <a:path w="3652520" h="635000">
                  <a:moveTo>
                    <a:pt x="2974924" y="123012"/>
                  </a:moveTo>
                  <a:lnTo>
                    <a:pt x="2951124" y="100685"/>
                  </a:lnTo>
                  <a:lnTo>
                    <a:pt x="2926499" y="81788"/>
                  </a:lnTo>
                  <a:lnTo>
                    <a:pt x="2904299" y="66929"/>
                  </a:lnTo>
                  <a:lnTo>
                    <a:pt x="2887726" y="56769"/>
                  </a:lnTo>
                  <a:lnTo>
                    <a:pt x="2860687" y="82461"/>
                  </a:lnTo>
                  <a:lnTo>
                    <a:pt x="2879941" y="98044"/>
                  </a:lnTo>
                  <a:lnTo>
                    <a:pt x="2900146" y="116840"/>
                  </a:lnTo>
                  <a:lnTo>
                    <a:pt x="2919717" y="138061"/>
                  </a:lnTo>
                  <a:lnTo>
                    <a:pt x="2937065" y="160870"/>
                  </a:lnTo>
                  <a:lnTo>
                    <a:pt x="2974924" y="123012"/>
                  </a:lnTo>
                  <a:close/>
                </a:path>
                <a:path w="3652520" h="635000">
                  <a:moveTo>
                    <a:pt x="3031020" y="72313"/>
                  </a:moveTo>
                  <a:lnTo>
                    <a:pt x="3019933" y="62598"/>
                  </a:lnTo>
                  <a:lnTo>
                    <a:pt x="3003639" y="49847"/>
                  </a:lnTo>
                  <a:lnTo>
                    <a:pt x="2980258" y="34302"/>
                  </a:lnTo>
                  <a:lnTo>
                    <a:pt x="2947886" y="16217"/>
                  </a:lnTo>
                  <a:lnTo>
                    <a:pt x="2920847" y="42583"/>
                  </a:lnTo>
                  <a:lnTo>
                    <a:pt x="2940507" y="57797"/>
                  </a:lnTo>
                  <a:lnTo>
                    <a:pt x="2959023" y="74091"/>
                  </a:lnTo>
                  <a:lnTo>
                    <a:pt x="2976537" y="91528"/>
                  </a:lnTo>
                  <a:lnTo>
                    <a:pt x="2993161" y="110172"/>
                  </a:lnTo>
                  <a:lnTo>
                    <a:pt x="3031020" y="72313"/>
                  </a:lnTo>
                  <a:close/>
                </a:path>
                <a:path w="3652520" h="635000">
                  <a:moveTo>
                    <a:pt x="3036430" y="227787"/>
                  </a:moveTo>
                  <a:lnTo>
                    <a:pt x="2999257" y="205473"/>
                  </a:lnTo>
                  <a:lnTo>
                    <a:pt x="2985516" y="227787"/>
                  </a:lnTo>
                  <a:lnTo>
                    <a:pt x="2968891" y="253377"/>
                  </a:lnTo>
                  <a:lnTo>
                    <a:pt x="2925508" y="311416"/>
                  </a:lnTo>
                  <a:lnTo>
                    <a:pt x="2898190" y="342074"/>
                  </a:lnTo>
                  <a:lnTo>
                    <a:pt x="2866733" y="372694"/>
                  </a:lnTo>
                  <a:lnTo>
                    <a:pt x="2830855" y="402412"/>
                  </a:lnTo>
                  <a:lnTo>
                    <a:pt x="2790228" y="430377"/>
                  </a:lnTo>
                  <a:lnTo>
                    <a:pt x="2744584" y="455714"/>
                  </a:lnTo>
                  <a:lnTo>
                    <a:pt x="2693606" y="477570"/>
                  </a:lnTo>
                  <a:lnTo>
                    <a:pt x="2637028" y="495096"/>
                  </a:lnTo>
                  <a:lnTo>
                    <a:pt x="2574531" y="507428"/>
                  </a:lnTo>
                  <a:lnTo>
                    <a:pt x="2505824" y="513702"/>
                  </a:lnTo>
                  <a:lnTo>
                    <a:pt x="2538272" y="610362"/>
                  </a:lnTo>
                  <a:lnTo>
                    <a:pt x="2541651" y="619823"/>
                  </a:lnTo>
                  <a:lnTo>
                    <a:pt x="2542324" y="623874"/>
                  </a:lnTo>
                  <a:lnTo>
                    <a:pt x="2548420" y="623874"/>
                  </a:lnTo>
                  <a:lnTo>
                    <a:pt x="2559227" y="617118"/>
                  </a:lnTo>
                  <a:lnTo>
                    <a:pt x="2561933" y="616445"/>
                  </a:lnTo>
                  <a:lnTo>
                    <a:pt x="2600896" y="606209"/>
                  </a:lnTo>
                  <a:lnTo>
                    <a:pt x="2640292" y="594258"/>
                  </a:lnTo>
                  <a:lnTo>
                    <a:pt x="2679877" y="580161"/>
                  </a:lnTo>
                  <a:lnTo>
                    <a:pt x="2719425" y="563486"/>
                  </a:lnTo>
                  <a:lnTo>
                    <a:pt x="2758719" y="543826"/>
                  </a:lnTo>
                  <a:lnTo>
                    <a:pt x="2797518" y="520738"/>
                  </a:lnTo>
                  <a:lnTo>
                    <a:pt x="2835605" y="493814"/>
                  </a:lnTo>
                  <a:lnTo>
                    <a:pt x="2872752" y="462622"/>
                  </a:lnTo>
                  <a:lnTo>
                    <a:pt x="2908731" y="426745"/>
                  </a:lnTo>
                  <a:lnTo>
                    <a:pt x="2943314" y="385737"/>
                  </a:lnTo>
                  <a:lnTo>
                    <a:pt x="2976283" y="339191"/>
                  </a:lnTo>
                  <a:lnTo>
                    <a:pt x="3007385" y="286689"/>
                  </a:lnTo>
                  <a:lnTo>
                    <a:pt x="3036430" y="227787"/>
                  </a:lnTo>
                  <a:close/>
                </a:path>
                <a:path w="3652520" h="635000">
                  <a:moveTo>
                    <a:pt x="3399459" y="213588"/>
                  </a:moveTo>
                  <a:lnTo>
                    <a:pt x="3389312" y="213588"/>
                  </a:lnTo>
                  <a:lnTo>
                    <a:pt x="3385261" y="212902"/>
                  </a:lnTo>
                  <a:lnTo>
                    <a:pt x="3292652" y="208851"/>
                  </a:lnTo>
                  <a:lnTo>
                    <a:pt x="3292652" y="309562"/>
                  </a:lnTo>
                  <a:lnTo>
                    <a:pt x="3286404" y="379514"/>
                  </a:lnTo>
                  <a:lnTo>
                    <a:pt x="3269500" y="434886"/>
                  </a:lnTo>
                  <a:lnTo>
                    <a:pt x="3244748" y="477507"/>
                  </a:lnTo>
                  <a:lnTo>
                    <a:pt x="3214928" y="509143"/>
                  </a:lnTo>
                  <a:lnTo>
                    <a:pt x="3182810" y="531583"/>
                  </a:lnTo>
                  <a:lnTo>
                    <a:pt x="3122917" y="556069"/>
                  </a:lnTo>
                  <a:lnTo>
                    <a:pt x="3100692" y="561682"/>
                  </a:lnTo>
                  <a:lnTo>
                    <a:pt x="3116910" y="602246"/>
                  </a:lnTo>
                  <a:lnTo>
                    <a:pt x="3167938" y="588441"/>
                  </a:lnTo>
                  <a:lnTo>
                    <a:pt x="3214281" y="572135"/>
                  </a:lnTo>
                  <a:lnTo>
                    <a:pt x="3255759" y="552716"/>
                  </a:lnTo>
                  <a:lnTo>
                    <a:pt x="3292208" y="529564"/>
                  </a:lnTo>
                  <a:lnTo>
                    <a:pt x="3323501" y="502043"/>
                  </a:lnTo>
                  <a:lnTo>
                    <a:pt x="3349447" y="469531"/>
                  </a:lnTo>
                  <a:lnTo>
                    <a:pt x="3369907" y="431406"/>
                  </a:lnTo>
                  <a:lnTo>
                    <a:pt x="3384715" y="387045"/>
                  </a:lnTo>
                  <a:lnTo>
                    <a:pt x="3393719" y="335826"/>
                  </a:lnTo>
                  <a:lnTo>
                    <a:pt x="3396754" y="277114"/>
                  </a:lnTo>
                  <a:lnTo>
                    <a:pt x="3396754" y="237236"/>
                  </a:lnTo>
                  <a:lnTo>
                    <a:pt x="3399459" y="221018"/>
                  </a:lnTo>
                  <a:lnTo>
                    <a:pt x="3399459" y="213588"/>
                  </a:lnTo>
                  <a:close/>
                </a:path>
                <a:path w="3652520" h="635000">
                  <a:moveTo>
                    <a:pt x="3652240" y="135178"/>
                  </a:moveTo>
                  <a:lnTo>
                    <a:pt x="3617099" y="100025"/>
                  </a:lnTo>
                  <a:lnTo>
                    <a:pt x="3611689" y="94615"/>
                  </a:lnTo>
                  <a:lnTo>
                    <a:pt x="3591356" y="96786"/>
                  </a:lnTo>
                  <a:lnTo>
                    <a:pt x="3566655" y="98259"/>
                  </a:lnTo>
                  <a:lnTo>
                    <a:pt x="3541826" y="99098"/>
                  </a:lnTo>
                  <a:lnTo>
                    <a:pt x="3521125" y="99352"/>
                  </a:lnTo>
                  <a:lnTo>
                    <a:pt x="3208172" y="100025"/>
                  </a:lnTo>
                  <a:lnTo>
                    <a:pt x="3113963" y="98894"/>
                  </a:lnTo>
                  <a:lnTo>
                    <a:pt x="3089198" y="97993"/>
                  </a:lnTo>
                  <a:lnTo>
                    <a:pt x="3089198" y="145313"/>
                  </a:lnTo>
                  <a:lnTo>
                    <a:pt x="3113303" y="144322"/>
                  </a:lnTo>
                  <a:lnTo>
                    <a:pt x="3183305" y="142849"/>
                  </a:lnTo>
                  <a:lnTo>
                    <a:pt x="3525837" y="142176"/>
                  </a:lnTo>
                  <a:lnTo>
                    <a:pt x="3525799" y="143459"/>
                  </a:lnTo>
                  <a:lnTo>
                    <a:pt x="3520821" y="160782"/>
                  </a:lnTo>
                  <a:lnTo>
                    <a:pt x="3503879" y="203111"/>
                  </a:lnTo>
                  <a:lnTo>
                    <a:pt x="3472243" y="261162"/>
                  </a:lnTo>
                  <a:lnTo>
                    <a:pt x="3423107" y="325793"/>
                  </a:lnTo>
                  <a:lnTo>
                    <a:pt x="3458946" y="356882"/>
                  </a:lnTo>
                  <a:lnTo>
                    <a:pt x="3505149" y="317995"/>
                  </a:lnTo>
                  <a:lnTo>
                    <a:pt x="3543770" y="280454"/>
                  </a:lnTo>
                  <a:lnTo>
                    <a:pt x="3575647" y="244995"/>
                  </a:lnTo>
                  <a:lnTo>
                    <a:pt x="3601605" y="212331"/>
                  </a:lnTo>
                  <a:lnTo>
                    <a:pt x="3628580" y="173494"/>
                  </a:lnTo>
                  <a:lnTo>
                    <a:pt x="3648113" y="141935"/>
                  </a:lnTo>
                  <a:lnTo>
                    <a:pt x="3652240" y="135178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18" name="object 18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4645" y="2622497"/>
              <a:ext cx="167436" cy="167424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017298" y="1376425"/>
              <a:ext cx="3537585" cy="2454275"/>
            </a:xfrm>
            <a:custGeom>
              <a:avLst/>
              <a:gdLst/>
              <a:ahLst/>
              <a:cxnLst/>
              <a:rect l="l" t="t" r="r" b="b"/>
              <a:pathLst>
                <a:path w="3537584" h="2454275">
                  <a:moveTo>
                    <a:pt x="314972" y="2334679"/>
                  </a:moveTo>
                  <a:lnTo>
                    <a:pt x="308508" y="2334679"/>
                  </a:lnTo>
                  <a:lnTo>
                    <a:pt x="304952" y="2347176"/>
                  </a:lnTo>
                  <a:lnTo>
                    <a:pt x="300736" y="2356929"/>
                  </a:lnTo>
                  <a:lnTo>
                    <a:pt x="277952" y="2393099"/>
                  </a:lnTo>
                  <a:lnTo>
                    <a:pt x="248894" y="2418499"/>
                  </a:lnTo>
                  <a:lnTo>
                    <a:pt x="207924" y="2430881"/>
                  </a:lnTo>
                  <a:lnTo>
                    <a:pt x="199707" y="2431224"/>
                  </a:lnTo>
                  <a:lnTo>
                    <a:pt x="117741" y="2431224"/>
                  </a:lnTo>
                  <a:lnTo>
                    <a:pt x="117741" y="2108949"/>
                  </a:lnTo>
                  <a:lnTo>
                    <a:pt x="163436" y="2108949"/>
                  </a:lnTo>
                  <a:lnTo>
                    <a:pt x="163436" y="2093226"/>
                  </a:lnTo>
                  <a:lnTo>
                    <a:pt x="0" y="2093226"/>
                  </a:lnTo>
                  <a:lnTo>
                    <a:pt x="0" y="2108949"/>
                  </a:lnTo>
                  <a:lnTo>
                    <a:pt x="45694" y="2108949"/>
                  </a:lnTo>
                  <a:lnTo>
                    <a:pt x="45694" y="2431224"/>
                  </a:lnTo>
                  <a:lnTo>
                    <a:pt x="0" y="2431224"/>
                  </a:lnTo>
                  <a:lnTo>
                    <a:pt x="0" y="2446947"/>
                  </a:lnTo>
                  <a:lnTo>
                    <a:pt x="314972" y="2446947"/>
                  </a:lnTo>
                  <a:lnTo>
                    <a:pt x="314972" y="2334679"/>
                  </a:lnTo>
                  <a:close/>
                </a:path>
                <a:path w="3537584" h="2454275">
                  <a:moveTo>
                    <a:pt x="698258" y="2093239"/>
                  </a:moveTo>
                  <a:lnTo>
                    <a:pt x="598893" y="2093239"/>
                  </a:lnTo>
                  <a:lnTo>
                    <a:pt x="598893" y="2108962"/>
                  </a:lnTo>
                  <a:lnTo>
                    <a:pt x="638251" y="2108962"/>
                  </a:lnTo>
                  <a:lnTo>
                    <a:pt x="638251" y="2327173"/>
                  </a:lnTo>
                  <a:lnTo>
                    <a:pt x="632574" y="2371001"/>
                  </a:lnTo>
                  <a:lnTo>
                    <a:pt x="612076" y="2407628"/>
                  </a:lnTo>
                  <a:lnTo>
                    <a:pt x="576402" y="2429268"/>
                  </a:lnTo>
                  <a:lnTo>
                    <a:pt x="534365" y="2435479"/>
                  </a:lnTo>
                  <a:lnTo>
                    <a:pt x="521855" y="2434806"/>
                  </a:lnTo>
                  <a:lnTo>
                    <a:pt x="486244" y="2419032"/>
                  </a:lnTo>
                  <a:lnTo>
                    <a:pt x="462775" y="2378151"/>
                  </a:lnTo>
                  <a:lnTo>
                    <a:pt x="457365" y="2337638"/>
                  </a:lnTo>
                  <a:lnTo>
                    <a:pt x="456806" y="2317407"/>
                  </a:lnTo>
                  <a:lnTo>
                    <a:pt x="456806" y="2108962"/>
                  </a:lnTo>
                  <a:lnTo>
                    <a:pt x="502513" y="2108962"/>
                  </a:lnTo>
                  <a:lnTo>
                    <a:pt x="502513" y="2093239"/>
                  </a:lnTo>
                  <a:lnTo>
                    <a:pt x="338569" y="2093239"/>
                  </a:lnTo>
                  <a:lnTo>
                    <a:pt x="338569" y="2108962"/>
                  </a:lnTo>
                  <a:lnTo>
                    <a:pt x="384771" y="2108962"/>
                  </a:lnTo>
                  <a:lnTo>
                    <a:pt x="384771" y="2332190"/>
                  </a:lnTo>
                  <a:lnTo>
                    <a:pt x="389737" y="2376411"/>
                  </a:lnTo>
                  <a:lnTo>
                    <a:pt x="410362" y="2415413"/>
                  </a:lnTo>
                  <a:lnTo>
                    <a:pt x="441515" y="2437485"/>
                  </a:lnTo>
                  <a:lnTo>
                    <a:pt x="489356" y="2451239"/>
                  </a:lnTo>
                  <a:lnTo>
                    <a:pt x="532815" y="2453919"/>
                  </a:lnTo>
                  <a:lnTo>
                    <a:pt x="547585" y="2453500"/>
                  </a:lnTo>
                  <a:lnTo>
                    <a:pt x="585927" y="2447213"/>
                  </a:lnTo>
                  <a:lnTo>
                    <a:pt x="625995" y="2424315"/>
                  </a:lnTo>
                  <a:lnTo>
                    <a:pt x="648538" y="2385606"/>
                  </a:lnTo>
                  <a:lnTo>
                    <a:pt x="654977" y="2338489"/>
                  </a:lnTo>
                  <a:lnTo>
                    <a:pt x="654977" y="2108962"/>
                  </a:lnTo>
                  <a:lnTo>
                    <a:pt x="698258" y="2108962"/>
                  </a:lnTo>
                  <a:lnTo>
                    <a:pt x="698258" y="2093239"/>
                  </a:lnTo>
                  <a:close/>
                </a:path>
                <a:path w="3537584" h="2454275">
                  <a:moveTo>
                    <a:pt x="1114005" y="2431224"/>
                  </a:moveTo>
                  <a:lnTo>
                    <a:pt x="1067409" y="2431224"/>
                  </a:lnTo>
                  <a:lnTo>
                    <a:pt x="948588" y="2236863"/>
                  </a:lnTo>
                  <a:lnTo>
                    <a:pt x="1028204" y="2108962"/>
                  </a:lnTo>
                  <a:lnTo>
                    <a:pt x="1064831" y="2108962"/>
                  </a:lnTo>
                  <a:lnTo>
                    <a:pt x="1064831" y="2093239"/>
                  </a:lnTo>
                  <a:lnTo>
                    <a:pt x="974902" y="2093239"/>
                  </a:lnTo>
                  <a:lnTo>
                    <a:pt x="974902" y="2108962"/>
                  </a:lnTo>
                  <a:lnTo>
                    <a:pt x="1009548" y="2108962"/>
                  </a:lnTo>
                  <a:lnTo>
                    <a:pt x="939253" y="2221903"/>
                  </a:lnTo>
                  <a:lnTo>
                    <a:pt x="872769" y="2108962"/>
                  </a:lnTo>
                  <a:lnTo>
                    <a:pt x="908342" y="2108962"/>
                  </a:lnTo>
                  <a:lnTo>
                    <a:pt x="908342" y="2093239"/>
                  </a:lnTo>
                  <a:lnTo>
                    <a:pt x="741908" y="2093239"/>
                  </a:lnTo>
                  <a:lnTo>
                    <a:pt x="741908" y="2108962"/>
                  </a:lnTo>
                  <a:lnTo>
                    <a:pt x="786993" y="2108962"/>
                  </a:lnTo>
                  <a:lnTo>
                    <a:pt x="889584" y="2277503"/>
                  </a:lnTo>
                  <a:lnTo>
                    <a:pt x="793902" y="2431224"/>
                  </a:lnTo>
                  <a:lnTo>
                    <a:pt x="755332" y="2431224"/>
                  </a:lnTo>
                  <a:lnTo>
                    <a:pt x="755332" y="2446959"/>
                  </a:lnTo>
                  <a:lnTo>
                    <a:pt x="849718" y="2446959"/>
                  </a:lnTo>
                  <a:lnTo>
                    <a:pt x="849718" y="2431224"/>
                  </a:lnTo>
                  <a:lnTo>
                    <a:pt x="811453" y="2431224"/>
                  </a:lnTo>
                  <a:lnTo>
                    <a:pt x="898232" y="2291816"/>
                  </a:lnTo>
                  <a:lnTo>
                    <a:pt x="982522" y="2431224"/>
                  </a:lnTo>
                  <a:lnTo>
                    <a:pt x="943610" y="2431224"/>
                  </a:lnTo>
                  <a:lnTo>
                    <a:pt x="943610" y="2446959"/>
                  </a:lnTo>
                  <a:lnTo>
                    <a:pt x="1114005" y="2446959"/>
                  </a:lnTo>
                  <a:lnTo>
                    <a:pt x="1114005" y="2431224"/>
                  </a:lnTo>
                  <a:close/>
                </a:path>
                <a:path w="3537584" h="2454275">
                  <a:moveTo>
                    <a:pt x="1511388" y="2431059"/>
                  </a:moveTo>
                  <a:lnTo>
                    <a:pt x="1503489" y="2420747"/>
                  </a:lnTo>
                  <a:lnTo>
                    <a:pt x="1500174" y="2424061"/>
                  </a:lnTo>
                  <a:lnTo>
                    <a:pt x="1496377" y="2427617"/>
                  </a:lnTo>
                  <a:lnTo>
                    <a:pt x="1487754" y="2435225"/>
                  </a:lnTo>
                  <a:lnTo>
                    <a:pt x="1482293" y="2437130"/>
                  </a:lnTo>
                  <a:lnTo>
                    <a:pt x="1469707" y="2437130"/>
                  </a:lnTo>
                  <a:lnTo>
                    <a:pt x="1453629" y="2410129"/>
                  </a:lnTo>
                  <a:lnTo>
                    <a:pt x="1453629" y="2401811"/>
                  </a:lnTo>
                  <a:lnTo>
                    <a:pt x="1453261" y="2393365"/>
                  </a:lnTo>
                  <a:lnTo>
                    <a:pt x="1452448" y="2383599"/>
                  </a:lnTo>
                  <a:lnTo>
                    <a:pt x="1450467" y="2360523"/>
                  </a:lnTo>
                  <a:lnTo>
                    <a:pt x="1449285" y="2346109"/>
                  </a:lnTo>
                  <a:lnTo>
                    <a:pt x="1439100" y="2303386"/>
                  </a:lnTo>
                  <a:lnTo>
                    <a:pt x="1409712" y="2274354"/>
                  </a:lnTo>
                  <a:lnTo>
                    <a:pt x="1363484" y="2260650"/>
                  </a:lnTo>
                  <a:lnTo>
                    <a:pt x="1340485" y="2256180"/>
                  </a:lnTo>
                  <a:lnTo>
                    <a:pt x="1340485" y="2253704"/>
                  </a:lnTo>
                  <a:lnTo>
                    <a:pt x="1383258" y="2244877"/>
                  </a:lnTo>
                  <a:lnTo>
                    <a:pt x="1419161" y="2223579"/>
                  </a:lnTo>
                  <a:lnTo>
                    <a:pt x="1437792" y="2186279"/>
                  </a:lnTo>
                  <a:lnTo>
                    <a:pt x="1438351" y="2176703"/>
                  </a:lnTo>
                  <a:lnTo>
                    <a:pt x="1437614" y="2164778"/>
                  </a:lnTo>
                  <a:lnTo>
                    <a:pt x="1420456" y="2127681"/>
                  </a:lnTo>
                  <a:lnTo>
                    <a:pt x="1393215" y="2107476"/>
                  </a:lnTo>
                  <a:lnTo>
                    <a:pt x="1387944" y="2104885"/>
                  </a:lnTo>
                  <a:lnTo>
                    <a:pt x="1378305" y="2101113"/>
                  </a:lnTo>
                  <a:lnTo>
                    <a:pt x="1368196" y="2098065"/>
                  </a:lnTo>
                  <a:lnTo>
                    <a:pt x="1361846" y="2096668"/>
                  </a:lnTo>
                  <a:lnTo>
                    <a:pt x="1361846" y="2188184"/>
                  </a:lnTo>
                  <a:lnTo>
                    <a:pt x="1361262" y="2194039"/>
                  </a:lnTo>
                  <a:lnTo>
                    <a:pt x="1347609" y="2232533"/>
                  </a:lnTo>
                  <a:lnTo>
                    <a:pt x="1307846" y="2247481"/>
                  </a:lnTo>
                  <a:lnTo>
                    <a:pt x="1297266" y="2247862"/>
                  </a:lnTo>
                  <a:lnTo>
                    <a:pt x="1276896" y="2247862"/>
                  </a:lnTo>
                  <a:lnTo>
                    <a:pt x="1276896" y="2108962"/>
                  </a:lnTo>
                  <a:lnTo>
                    <a:pt x="1291463" y="2107641"/>
                  </a:lnTo>
                  <a:lnTo>
                    <a:pt x="1295107" y="2107476"/>
                  </a:lnTo>
                  <a:lnTo>
                    <a:pt x="1298752" y="2107476"/>
                  </a:lnTo>
                  <a:lnTo>
                    <a:pt x="1337919" y="2115743"/>
                  </a:lnTo>
                  <a:lnTo>
                    <a:pt x="1358874" y="2153424"/>
                  </a:lnTo>
                  <a:lnTo>
                    <a:pt x="1361846" y="2188184"/>
                  </a:lnTo>
                  <a:lnTo>
                    <a:pt x="1361846" y="2096668"/>
                  </a:lnTo>
                  <a:lnTo>
                    <a:pt x="1316634" y="2091753"/>
                  </a:lnTo>
                  <a:lnTo>
                    <a:pt x="1295895" y="2091931"/>
                  </a:lnTo>
                  <a:lnTo>
                    <a:pt x="1254912" y="2093048"/>
                  </a:lnTo>
                  <a:lnTo>
                    <a:pt x="1234173" y="2093239"/>
                  </a:lnTo>
                  <a:lnTo>
                    <a:pt x="1159154" y="2093239"/>
                  </a:lnTo>
                  <a:lnTo>
                    <a:pt x="1159154" y="2108962"/>
                  </a:lnTo>
                  <a:lnTo>
                    <a:pt x="1204861" y="2108962"/>
                  </a:lnTo>
                  <a:lnTo>
                    <a:pt x="1204861" y="2431237"/>
                  </a:lnTo>
                  <a:lnTo>
                    <a:pt x="1159154" y="2431237"/>
                  </a:lnTo>
                  <a:lnTo>
                    <a:pt x="1159154" y="2446959"/>
                  </a:lnTo>
                  <a:lnTo>
                    <a:pt x="1322603" y="2446959"/>
                  </a:lnTo>
                  <a:lnTo>
                    <a:pt x="1322603" y="2431237"/>
                  </a:lnTo>
                  <a:lnTo>
                    <a:pt x="1276896" y="2431237"/>
                  </a:lnTo>
                  <a:lnTo>
                    <a:pt x="1276896" y="2260650"/>
                  </a:lnTo>
                  <a:lnTo>
                    <a:pt x="1309687" y="2260650"/>
                  </a:lnTo>
                  <a:lnTo>
                    <a:pt x="1320698" y="2261209"/>
                  </a:lnTo>
                  <a:lnTo>
                    <a:pt x="1357249" y="2280031"/>
                  </a:lnTo>
                  <a:lnTo>
                    <a:pt x="1372349" y="2318181"/>
                  </a:lnTo>
                  <a:lnTo>
                    <a:pt x="1375702" y="2356866"/>
                  </a:lnTo>
                  <a:lnTo>
                    <a:pt x="1376578" y="2373782"/>
                  </a:lnTo>
                  <a:lnTo>
                    <a:pt x="1377061" y="2380818"/>
                  </a:lnTo>
                  <a:lnTo>
                    <a:pt x="1387678" y="2423604"/>
                  </a:lnTo>
                  <a:lnTo>
                    <a:pt x="1418983" y="2449004"/>
                  </a:lnTo>
                  <a:lnTo>
                    <a:pt x="1453261" y="2453919"/>
                  </a:lnTo>
                  <a:lnTo>
                    <a:pt x="1462201" y="2453919"/>
                  </a:lnTo>
                  <a:lnTo>
                    <a:pt x="1504835" y="2437447"/>
                  </a:lnTo>
                  <a:lnTo>
                    <a:pt x="1505165" y="2437130"/>
                  </a:lnTo>
                  <a:lnTo>
                    <a:pt x="1508074" y="2434374"/>
                  </a:lnTo>
                  <a:lnTo>
                    <a:pt x="1511388" y="2431059"/>
                  </a:lnTo>
                  <a:close/>
                </a:path>
                <a:path w="3537584" h="2454275">
                  <a:moveTo>
                    <a:pt x="1947418" y="2431237"/>
                  </a:moveTo>
                  <a:lnTo>
                    <a:pt x="1900885" y="2431237"/>
                  </a:lnTo>
                  <a:lnTo>
                    <a:pt x="1850720" y="2315629"/>
                  </a:lnTo>
                  <a:lnTo>
                    <a:pt x="1843900" y="2299906"/>
                  </a:lnTo>
                  <a:lnTo>
                    <a:pt x="1789988" y="2175662"/>
                  </a:lnTo>
                  <a:lnTo>
                    <a:pt x="1766582" y="2121712"/>
                  </a:lnTo>
                  <a:lnTo>
                    <a:pt x="1766582" y="2299906"/>
                  </a:lnTo>
                  <a:lnTo>
                    <a:pt x="1661922" y="2299906"/>
                  </a:lnTo>
                  <a:lnTo>
                    <a:pt x="1712874" y="2175662"/>
                  </a:lnTo>
                  <a:lnTo>
                    <a:pt x="1766582" y="2299906"/>
                  </a:lnTo>
                  <a:lnTo>
                    <a:pt x="1766582" y="2121712"/>
                  </a:lnTo>
                  <a:lnTo>
                    <a:pt x="1750352" y="2084285"/>
                  </a:lnTo>
                  <a:lnTo>
                    <a:pt x="1750695" y="2083447"/>
                  </a:lnTo>
                  <a:lnTo>
                    <a:pt x="1749894" y="2083244"/>
                  </a:lnTo>
                  <a:lnTo>
                    <a:pt x="1748193" y="2079320"/>
                  </a:lnTo>
                  <a:lnTo>
                    <a:pt x="1734794" y="2079320"/>
                  </a:lnTo>
                  <a:lnTo>
                    <a:pt x="1590344" y="2431237"/>
                  </a:lnTo>
                  <a:lnTo>
                    <a:pt x="1545018" y="2431237"/>
                  </a:lnTo>
                  <a:lnTo>
                    <a:pt x="1545018" y="2446959"/>
                  </a:lnTo>
                  <a:lnTo>
                    <a:pt x="1638909" y="2446959"/>
                  </a:lnTo>
                  <a:lnTo>
                    <a:pt x="1638909" y="2431237"/>
                  </a:lnTo>
                  <a:lnTo>
                    <a:pt x="1608061" y="2431237"/>
                  </a:lnTo>
                  <a:lnTo>
                    <a:pt x="1655470" y="2315629"/>
                  </a:lnTo>
                  <a:lnTo>
                    <a:pt x="1772869" y="2315629"/>
                  </a:lnTo>
                  <a:lnTo>
                    <a:pt x="1822907" y="2431237"/>
                  </a:lnTo>
                  <a:lnTo>
                    <a:pt x="1780501" y="2431237"/>
                  </a:lnTo>
                  <a:lnTo>
                    <a:pt x="1780501" y="2446959"/>
                  </a:lnTo>
                  <a:lnTo>
                    <a:pt x="1947418" y="2446959"/>
                  </a:lnTo>
                  <a:lnTo>
                    <a:pt x="1947418" y="2431237"/>
                  </a:lnTo>
                  <a:close/>
                </a:path>
                <a:path w="3537584" h="2454275">
                  <a:moveTo>
                    <a:pt x="1972995" y="681672"/>
                  </a:moveTo>
                  <a:lnTo>
                    <a:pt x="1965553" y="674230"/>
                  </a:lnTo>
                  <a:lnTo>
                    <a:pt x="1947189" y="674230"/>
                  </a:lnTo>
                  <a:lnTo>
                    <a:pt x="1939747" y="681672"/>
                  </a:lnTo>
                  <a:lnTo>
                    <a:pt x="1939747" y="700036"/>
                  </a:lnTo>
                  <a:lnTo>
                    <a:pt x="1947189" y="707478"/>
                  </a:lnTo>
                  <a:lnTo>
                    <a:pt x="1965553" y="707478"/>
                  </a:lnTo>
                  <a:lnTo>
                    <a:pt x="1972995" y="700036"/>
                  </a:lnTo>
                  <a:lnTo>
                    <a:pt x="1972995" y="690854"/>
                  </a:lnTo>
                  <a:lnTo>
                    <a:pt x="1972995" y="681672"/>
                  </a:lnTo>
                  <a:close/>
                </a:path>
                <a:path w="3537584" h="2454275">
                  <a:moveTo>
                    <a:pt x="2039581" y="686917"/>
                  </a:moveTo>
                  <a:lnTo>
                    <a:pt x="2036394" y="683729"/>
                  </a:lnTo>
                  <a:lnTo>
                    <a:pt x="2028520" y="683729"/>
                  </a:lnTo>
                  <a:lnTo>
                    <a:pt x="2025332" y="686917"/>
                  </a:lnTo>
                  <a:lnTo>
                    <a:pt x="2025332" y="694791"/>
                  </a:lnTo>
                  <a:lnTo>
                    <a:pt x="2028520" y="697979"/>
                  </a:lnTo>
                  <a:lnTo>
                    <a:pt x="2036394" y="697979"/>
                  </a:lnTo>
                  <a:lnTo>
                    <a:pt x="2039581" y="694791"/>
                  </a:lnTo>
                  <a:lnTo>
                    <a:pt x="2039581" y="690854"/>
                  </a:lnTo>
                  <a:lnTo>
                    <a:pt x="2039581" y="686917"/>
                  </a:lnTo>
                  <a:close/>
                </a:path>
                <a:path w="3537584" h="2454275">
                  <a:moveTo>
                    <a:pt x="2097824" y="340080"/>
                  </a:moveTo>
                  <a:lnTo>
                    <a:pt x="2094636" y="336892"/>
                  </a:lnTo>
                  <a:lnTo>
                    <a:pt x="2086762" y="336892"/>
                  </a:lnTo>
                  <a:lnTo>
                    <a:pt x="2083574" y="340080"/>
                  </a:lnTo>
                  <a:lnTo>
                    <a:pt x="2083574" y="347954"/>
                  </a:lnTo>
                  <a:lnTo>
                    <a:pt x="2086762" y="351142"/>
                  </a:lnTo>
                  <a:lnTo>
                    <a:pt x="2094636" y="351142"/>
                  </a:lnTo>
                  <a:lnTo>
                    <a:pt x="2097824" y="347954"/>
                  </a:lnTo>
                  <a:lnTo>
                    <a:pt x="2097824" y="344017"/>
                  </a:lnTo>
                  <a:lnTo>
                    <a:pt x="2097824" y="340080"/>
                  </a:lnTo>
                  <a:close/>
                </a:path>
                <a:path w="3537584" h="2454275">
                  <a:moveTo>
                    <a:pt x="2153882" y="401116"/>
                  </a:moveTo>
                  <a:lnTo>
                    <a:pt x="2146439" y="393674"/>
                  </a:lnTo>
                  <a:lnTo>
                    <a:pt x="2128075" y="393674"/>
                  </a:lnTo>
                  <a:lnTo>
                    <a:pt x="2120633" y="401116"/>
                  </a:lnTo>
                  <a:lnTo>
                    <a:pt x="2120633" y="419481"/>
                  </a:lnTo>
                  <a:lnTo>
                    <a:pt x="2128075" y="426923"/>
                  </a:lnTo>
                  <a:lnTo>
                    <a:pt x="2146439" y="426923"/>
                  </a:lnTo>
                  <a:lnTo>
                    <a:pt x="2153882" y="419481"/>
                  </a:lnTo>
                  <a:lnTo>
                    <a:pt x="2153882" y="410298"/>
                  </a:lnTo>
                  <a:lnTo>
                    <a:pt x="2153882" y="401116"/>
                  </a:lnTo>
                  <a:close/>
                </a:path>
                <a:path w="3537584" h="2454275">
                  <a:moveTo>
                    <a:pt x="2327846" y="537654"/>
                  </a:moveTo>
                  <a:lnTo>
                    <a:pt x="2303195" y="506425"/>
                  </a:lnTo>
                  <a:lnTo>
                    <a:pt x="2267877" y="496214"/>
                  </a:lnTo>
                  <a:lnTo>
                    <a:pt x="2249779" y="499046"/>
                  </a:lnTo>
                  <a:lnTo>
                    <a:pt x="2234196" y="507174"/>
                  </a:lnTo>
                  <a:lnTo>
                    <a:pt x="2244166" y="495211"/>
                  </a:lnTo>
                  <a:lnTo>
                    <a:pt x="2231567" y="457695"/>
                  </a:lnTo>
                  <a:lnTo>
                    <a:pt x="2202916" y="445554"/>
                  </a:lnTo>
                  <a:lnTo>
                    <a:pt x="2202916" y="558228"/>
                  </a:lnTo>
                  <a:lnTo>
                    <a:pt x="2194903" y="554278"/>
                  </a:lnTo>
                  <a:lnTo>
                    <a:pt x="2185797" y="553085"/>
                  </a:lnTo>
                  <a:lnTo>
                    <a:pt x="2176665" y="554659"/>
                  </a:lnTo>
                  <a:lnTo>
                    <a:pt x="2168601" y="558977"/>
                  </a:lnTo>
                  <a:lnTo>
                    <a:pt x="2132126" y="587768"/>
                  </a:lnTo>
                  <a:lnTo>
                    <a:pt x="2168601" y="558965"/>
                  </a:lnTo>
                  <a:lnTo>
                    <a:pt x="2174011" y="552653"/>
                  </a:lnTo>
                  <a:lnTo>
                    <a:pt x="2175878" y="545630"/>
                  </a:lnTo>
                  <a:lnTo>
                    <a:pt x="2174227" y="538734"/>
                  </a:lnTo>
                  <a:lnTo>
                    <a:pt x="2169083" y="532803"/>
                  </a:lnTo>
                  <a:lnTo>
                    <a:pt x="2176894" y="536638"/>
                  </a:lnTo>
                  <a:lnTo>
                    <a:pt x="2185797" y="537806"/>
                  </a:lnTo>
                  <a:lnTo>
                    <a:pt x="2194687" y="536333"/>
                  </a:lnTo>
                  <a:lnTo>
                    <a:pt x="2202434" y="532257"/>
                  </a:lnTo>
                  <a:lnTo>
                    <a:pt x="2197341" y="538340"/>
                  </a:lnTo>
                  <a:lnTo>
                    <a:pt x="2195715" y="545261"/>
                  </a:lnTo>
                  <a:lnTo>
                    <a:pt x="2197557" y="552170"/>
                  </a:lnTo>
                  <a:lnTo>
                    <a:pt x="2202916" y="558228"/>
                  </a:lnTo>
                  <a:lnTo>
                    <a:pt x="2202916" y="445554"/>
                  </a:lnTo>
                  <a:lnTo>
                    <a:pt x="2192134" y="444080"/>
                  </a:lnTo>
                  <a:lnTo>
                    <a:pt x="2174329" y="446455"/>
                  </a:lnTo>
                  <a:lnTo>
                    <a:pt x="2158530" y="453605"/>
                  </a:lnTo>
                  <a:lnTo>
                    <a:pt x="2145601" y="462356"/>
                  </a:lnTo>
                  <a:lnTo>
                    <a:pt x="2134044" y="474014"/>
                  </a:lnTo>
                  <a:lnTo>
                    <a:pt x="2129650" y="487514"/>
                  </a:lnTo>
                  <a:lnTo>
                    <a:pt x="2132634" y="501180"/>
                  </a:lnTo>
                  <a:lnTo>
                    <a:pt x="2143214" y="513359"/>
                  </a:lnTo>
                  <a:lnTo>
                    <a:pt x="2126615" y="505256"/>
                  </a:lnTo>
                  <a:lnTo>
                    <a:pt x="2087194" y="505714"/>
                  </a:lnTo>
                  <a:lnTo>
                    <a:pt x="2053513" y="524649"/>
                  </a:lnTo>
                  <a:lnTo>
                    <a:pt x="2032812" y="554405"/>
                  </a:lnTo>
                  <a:lnTo>
                    <a:pt x="2034540" y="570433"/>
                  </a:lnTo>
                  <a:lnTo>
                    <a:pt x="2044954" y="584619"/>
                  </a:lnTo>
                  <a:lnTo>
                    <a:pt x="2051316" y="590003"/>
                  </a:lnTo>
                  <a:lnTo>
                    <a:pt x="2069312" y="599605"/>
                  </a:lnTo>
                  <a:lnTo>
                    <a:pt x="2090635" y="602348"/>
                  </a:lnTo>
                  <a:lnTo>
                    <a:pt x="2112505" y="598373"/>
                  </a:lnTo>
                  <a:lnTo>
                    <a:pt x="2132114" y="587781"/>
                  </a:lnTo>
                  <a:lnTo>
                    <a:pt x="2118563" y="603504"/>
                  </a:lnTo>
                  <a:lnTo>
                    <a:pt x="2113229" y="621487"/>
                  </a:lnTo>
                  <a:lnTo>
                    <a:pt x="2116417" y="639508"/>
                  </a:lnTo>
                  <a:lnTo>
                    <a:pt x="2128443" y="655358"/>
                  </a:lnTo>
                  <a:lnTo>
                    <a:pt x="2135530" y="661352"/>
                  </a:lnTo>
                  <a:lnTo>
                    <a:pt x="2138057" y="662736"/>
                  </a:lnTo>
                  <a:lnTo>
                    <a:pt x="2112099" y="699046"/>
                  </a:lnTo>
                  <a:lnTo>
                    <a:pt x="2078304" y="733044"/>
                  </a:lnTo>
                  <a:lnTo>
                    <a:pt x="2067204" y="734669"/>
                  </a:lnTo>
                  <a:lnTo>
                    <a:pt x="2050300" y="740041"/>
                  </a:lnTo>
                  <a:lnTo>
                    <a:pt x="2038718" y="744867"/>
                  </a:lnTo>
                  <a:lnTo>
                    <a:pt x="2021992" y="753986"/>
                  </a:lnTo>
                  <a:lnTo>
                    <a:pt x="2011095" y="764501"/>
                  </a:lnTo>
                  <a:lnTo>
                    <a:pt x="2007412" y="775131"/>
                  </a:lnTo>
                  <a:lnTo>
                    <a:pt x="2007654" y="775614"/>
                  </a:lnTo>
                  <a:lnTo>
                    <a:pt x="1997354" y="780161"/>
                  </a:lnTo>
                  <a:lnTo>
                    <a:pt x="1973859" y="785647"/>
                  </a:lnTo>
                  <a:lnTo>
                    <a:pt x="1974545" y="777354"/>
                  </a:lnTo>
                  <a:lnTo>
                    <a:pt x="1970176" y="764082"/>
                  </a:lnTo>
                  <a:lnTo>
                    <a:pt x="1967166" y="758571"/>
                  </a:lnTo>
                  <a:lnTo>
                    <a:pt x="1958035" y="747153"/>
                  </a:lnTo>
                  <a:lnTo>
                    <a:pt x="1945982" y="739482"/>
                  </a:lnTo>
                  <a:lnTo>
                    <a:pt x="1932495" y="736206"/>
                  </a:lnTo>
                  <a:lnTo>
                    <a:pt x="1928241" y="736777"/>
                  </a:lnTo>
                  <a:lnTo>
                    <a:pt x="1928241" y="818464"/>
                  </a:lnTo>
                  <a:lnTo>
                    <a:pt x="1923275" y="821753"/>
                  </a:lnTo>
                  <a:lnTo>
                    <a:pt x="1920392" y="826706"/>
                  </a:lnTo>
                  <a:lnTo>
                    <a:pt x="1919846" y="832637"/>
                  </a:lnTo>
                  <a:lnTo>
                    <a:pt x="1921802" y="838873"/>
                  </a:lnTo>
                  <a:lnTo>
                    <a:pt x="1917573" y="833501"/>
                  </a:lnTo>
                  <a:lnTo>
                    <a:pt x="1911908" y="829945"/>
                  </a:lnTo>
                  <a:lnTo>
                    <a:pt x="1905558" y="828497"/>
                  </a:lnTo>
                  <a:lnTo>
                    <a:pt x="1899259" y="829487"/>
                  </a:lnTo>
                  <a:lnTo>
                    <a:pt x="1904301" y="826147"/>
                  </a:lnTo>
                  <a:lnTo>
                    <a:pt x="1907222" y="821194"/>
                  </a:lnTo>
                  <a:lnTo>
                    <a:pt x="1907806" y="815276"/>
                  </a:lnTo>
                  <a:lnTo>
                    <a:pt x="1905850" y="809053"/>
                  </a:lnTo>
                  <a:lnTo>
                    <a:pt x="1903018" y="803783"/>
                  </a:lnTo>
                  <a:lnTo>
                    <a:pt x="1905850" y="809040"/>
                  </a:lnTo>
                  <a:lnTo>
                    <a:pt x="1910080" y="814400"/>
                  </a:lnTo>
                  <a:lnTo>
                    <a:pt x="1915718" y="817956"/>
                  </a:lnTo>
                  <a:lnTo>
                    <a:pt x="1922018" y="819416"/>
                  </a:lnTo>
                  <a:lnTo>
                    <a:pt x="1928241" y="818464"/>
                  </a:lnTo>
                  <a:lnTo>
                    <a:pt x="1928241" y="736777"/>
                  </a:lnTo>
                  <a:lnTo>
                    <a:pt x="1919122" y="737984"/>
                  </a:lnTo>
                  <a:lnTo>
                    <a:pt x="1907641" y="742035"/>
                  </a:lnTo>
                  <a:lnTo>
                    <a:pt x="1896706" y="748919"/>
                  </a:lnTo>
                  <a:lnTo>
                    <a:pt x="1890344" y="759409"/>
                  </a:lnTo>
                  <a:lnTo>
                    <a:pt x="1889048" y="772096"/>
                  </a:lnTo>
                  <a:lnTo>
                    <a:pt x="1893277" y="785583"/>
                  </a:lnTo>
                  <a:lnTo>
                    <a:pt x="1884019" y="773874"/>
                  </a:lnTo>
                  <a:lnTo>
                    <a:pt x="1871611" y="766038"/>
                  </a:lnTo>
                  <a:lnTo>
                    <a:pt x="1857629" y="762749"/>
                  </a:lnTo>
                  <a:lnTo>
                    <a:pt x="1843671" y="764667"/>
                  </a:lnTo>
                  <a:lnTo>
                    <a:pt x="1831632" y="768921"/>
                  </a:lnTo>
                  <a:lnTo>
                    <a:pt x="1822132" y="774827"/>
                  </a:lnTo>
                  <a:lnTo>
                    <a:pt x="1799894" y="767575"/>
                  </a:lnTo>
                  <a:lnTo>
                    <a:pt x="1764169" y="752563"/>
                  </a:lnTo>
                  <a:lnTo>
                    <a:pt x="1751139" y="746048"/>
                  </a:lnTo>
                  <a:lnTo>
                    <a:pt x="1751368" y="741946"/>
                  </a:lnTo>
                  <a:lnTo>
                    <a:pt x="1746948" y="730872"/>
                  </a:lnTo>
                  <a:lnTo>
                    <a:pt x="1737855" y="721969"/>
                  </a:lnTo>
                  <a:lnTo>
                    <a:pt x="1717078" y="708355"/>
                  </a:lnTo>
                  <a:lnTo>
                    <a:pt x="1737855" y="721956"/>
                  </a:lnTo>
                  <a:lnTo>
                    <a:pt x="1750060" y="727176"/>
                  </a:lnTo>
                  <a:lnTo>
                    <a:pt x="1763026" y="728154"/>
                  </a:lnTo>
                  <a:lnTo>
                    <a:pt x="1775066" y="725043"/>
                  </a:lnTo>
                  <a:lnTo>
                    <a:pt x="1784502" y="717994"/>
                  </a:lnTo>
                  <a:lnTo>
                    <a:pt x="1789277" y="712355"/>
                  </a:lnTo>
                  <a:lnTo>
                    <a:pt x="1793608" y="703580"/>
                  </a:lnTo>
                  <a:lnTo>
                    <a:pt x="1793036" y="694372"/>
                  </a:lnTo>
                  <a:lnTo>
                    <a:pt x="1761540" y="671525"/>
                  </a:lnTo>
                  <a:lnTo>
                    <a:pt x="1750314" y="670902"/>
                  </a:lnTo>
                  <a:lnTo>
                    <a:pt x="1739760" y="673290"/>
                  </a:lnTo>
                  <a:lnTo>
                    <a:pt x="1731048" y="678599"/>
                  </a:lnTo>
                  <a:lnTo>
                    <a:pt x="1736191" y="671398"/>
                  </a:lnTo>
                  <a:lnTo>
                    <a:pt x="1711032" y="645033"/>
                  </a:lnTo>
                  <a:lnTo>
                    <a:pt x="1711032" y="704392"/>
                  </a:lnTo>
                  <a:lnTo>
                    <a:pt x="1701965" y="705154"/>
                  </a:lnTo>
                  <a:lnTo>
                    <a:pt x="1692656" y="713651"/>
                  </a:lnTo>
                  <a:lnTo>
                    <a:pt x="1701965" y="705142"/>
                  </a:lnTo>
                  <a:lnTo>
                    <a:pt x="1701533" y="698169"/>
                  </a:lnTo>
                  <a:lnTo>
                    <a:pt x="1710410" y="697433"/>
                  </a:lnTo>
                  <a:lnTo>
                    <a:pt x="1711032" y="704392"/>
                  </a:lnTo>
                  <a:lnTo>
                    <a:pt x="1711032" y="645033"/>
                  </a:lnTo>
                  <a:lnTo>
                    <a:pt x="1672234" y="661695"/>
                  </a:lnTo>
                  <a:lnTo>
                    <a:pt x="1670062" y="669201"/>
                  </a:lnTo>
                  <a:lnTo>
                    <a:pt x="1672018" y="676579"/>
                  </a:lnTo>
                  <a:lnTo>
                    <a:pt x="1678228" y="682904"/>
                  </a:lnTo>
                  <a:lnTo>
                    <a:pt x="1668729" y="679043"/>
                  </a:lnTo>
                  <a:lnTo>
                    <a:pt x="1657769" y="678383"/>
                  </a:lnTo>
                  <a:lnTo>
                    <a:pt x="1646593" y="680834"/>
                  </a:lnTo>
                  <a:lnTo>
                    <a:pt x="1643494" y="682498"/>
                  </a:lnTo>
                  <a:lnTo>
                    <a:pt x="1635137" y="677151"/>
                  </a:lnTo>
                  <a:lnTo>
                    <a:pt x="1598333" y="655053"/>
                  </a:lnTo>
                  <a:lnTo>
                    <a:pt x="1569339" y="638860"/>
                  </a:lnTo>
                  <a:lnTo>
                    <a:pt x="1563598" y="635660"/>
                  </a:lnTo>
                  <a:lnTo>
                    <a:pt x="1531035" y="619010"/>
                  </a:lnTo>
                  <a:lnTo>
                    <a:pt x="1541894" y="608076"/>
                  </a:lnTo>
                  <a:lnTo>
                    <a:pt x="1590433" y="551395"/>
                  </a:lnTo>
                  <a:lnTo>
                    <a:pt x="1619211" y="505498"/>
                  </a:lnTo>
                  <a:lnTo>
                    <a:pt x="1646656" y="450532"/>
                  </a:lnTo>
                  <a:lnTo>
                    <a:pt x="1672247" y="385711"/>
                  </a:lnTo>
                  <a:lnTo>
                    <a:pt x="1675955" y="375107"/>
                  </a:lnTo>
                  <a:lnTo>
                    <a:pt x="1682076" y="357924"/>
                  </a:lnTo>
                  <a:lnTo>
                    <a:pt x="1683181" y="354799"/>
                  </a:lnTo>
                  <a:lnTo>
                    <a:pt x="1685378" y="348488"/>
                  </a:lnTo>
                  <a:lnTo>
                    <a:pt x="1686585" y="345020"/>
                  </a:lnTo>
                  <a:lnTo>
                    <a:pt x="1727936" y="326644"/>
                  </a:lnTo>
                  <a:lnTo>
                    <a:pt x="1800390" y="283489"/>
                  </a:lnTo>
                  <a:lnTo>
                    <a:pt x="1845386" y="244487"/>
                  </a:lnTo>
                  <a:lnTo>
                    <a:pt x="1882381" y="203936"/>
                  </a:lnTo>
                  <a:lnTo>
                    <a:pt x="1911311" y="164757"/>
                  </a:lnTo>
                  <a:lnTo>
                    <a:pt x="1932114" y="129895"/>
                  </a:lnTo>
                  <a:lnTo>
                    <a:pt x="1954542" y="59080"/>
                  </a:lnTo>
                  <a:lnTo>
                    <a:pt x="1948053" y="29337"/>
                  </a:lnTo>
                  <a:lnTo>
                    <a:pt x="1947900" y="28651"/>
                  </a:lnTo>
                  <a:lnTo>
                    <a:pt x="1926577" y="12471"/>
                  </a:lnTo>
                  <a:lnTo>
                    <a:pt x="1916607" y="12331"/>
                  </a:lnTo>
                  <a:lnTo>
                    <a:pt x="1916607" y="47891"/>
                  </a:lnTo>
                  <a:lnTo>
                    <a:pt x="1915363" y="66687"/>
                  </a:lnTo>
                  <a:lnTo>
                    <a:pt x="1892884" y="132029"/>
                  </a:lnTo>
                  <a:lnTo>
                    <a:pt x="1869287" y="172021"/>
                  </a:lnTo>
                  <a:lnTo>
                    <a:pt x="1840344" y="210350"/>
                  </a:lnTo>
                  <a:lnTo>
                    <a:pt x="1807171" y="245986"/>
                  </a:lnTo>
                  <a:lnTo>
                    <a:pt x="1770926" y="277926"/>
                  </a:lnTo>
                  <a:lnTo>
                    <a:pt x="1732749" y="305155"/>
                  </a:lnTo>
                  <a:lnTo>
                    <a:pt x="1693760" y="326644"/>
                  </a:lnTo>
                  <a:lnTo>
                    <a:pt x="1720989" y="257810"/>
                  </a:lnTo>
                  <a:lnTo>
                    <a:pt x="1745513" y="202768"/>
                  </a:lnTo>
                  <a:lnTo>
                    <a:pt x="1767674" y="159448"/>
                  </a:lnTo>
                  <a:lnTo>
                    <a:pt x="1787817" y="125755"/>
                  </a:lnTo>
                  <a:lnTo>
                    <a:pt x="1823377" y="78981"/>
                  </a:lnTo>
                  <a:lnTo>
                    <a:pt x="1869160" y="37033"/>
                  </a:lnTo>
                  <a:lnTo>
                    <a:pt x="1901710" y="29337"/>
                  </a:lnTo>
                  <a:lnTo>
                    <a:pt x="1912467" y="35331"/>
                  </a:lnTo>
                  <a:lnTo>
                    <a:pt x="1916607" y="47891"/>
                  </a:lnTo>
                  <a:lnTo>
                    <a:pt x="1916607" y="12331"/>
                  </a:lnTo>
                  <a:lnTo>
                    <a:pt x="1855724" y="25946"/>
                  </a:lnTo>
                  <a:lnTo>
                    <a:pt x="1821332" y="50088"/>
                  </a:lnTo>
                  <a:lnTo>
                    <a:pt x="1789188" y="82486"/>
                  </a:lnTo>
                  <a:lnTo>
                    <a:pt x="1759331" y="121234"/>
                  </a:lnTo>
                  <a:lnTo>
                    <a:pt x="1731797" y="164414"/>
                  </a:lnTo>
                  <a:lnTo>
                    <a:pt x="1706537" y="210350"/>
                  </a:lnTo>
                  <a:lnTo>
                    <a:pt x="1683880" y="256514"/>
                  </a:lnTo>
                  <a:lnTo>
                    <a:pt x="1663573" y="301612"/>
                  </a:lnTo>
                  <a:lnTo>
                    <a:pt x="1645767" y="343535"/>
                  </a:lnTo>
                  <a:lnTo>
                    <a:pt x="1638325" y="345287"/>
                  </a:lnTo>
                  <a:lnTo>
                    <a:pt x="1630883" y="346760"/>
                  </a:lnTo>
                  <a:lnTo>
                    <a:pt x="1623441" y="347865"/>
                  </a:lnTo>
                  <a:lnTo>
                    <a:pt x="1615986" y="348488"/>
                  </a:lnTo>
                  <a:lnTo>
                    <a:pt x="1564881" y="346621"/>
                  </a:lnTo>
                  <a:lnTo>
                    <a:pt x="1520393" y="335000"/>
                  </a:lnTo>
                  <a:lnTo>
                    <a:pt x="1483677" y="315048"/>
                  </a:lnTo>
                  <a:lnTo>
                    <a:pt x="1455813" y="288201"/>
                  </a:lnTo>
                  <a:lnTo>
                    <a:pt x="1431201" y="219443"/>
                  </a:lnTo>
                  <a:lnTo>
                    <a:pt x="1436789" y="166789"/>
                  </a:lnTo>
                  <a:lnTo>
                    <a:pt x="1453553" y="122783"/>
                  </a:lnTo>
                  <a:lnTo>
                    <a:pt x="1476502" y="87515"/>
                  </a:lnTo>
                  <a:lnTo>
                    <a:pt x="1524876" y="42913"/>
                  </a:lnTo>
                  <a:lnTo>
                    <a:pt x="1571371" y="26619"/>
                  </a:lnTo>
                  <a:lnTo>
                    <a:pt x="1588401" y="26847"/>
                  </a:lnTo>
                  <a:lnTo>
                    <a:pt x="1599082" y="27927"/>
                  </a:lnTo>
                  <a:lnTo>
                    <a:pt x="1605318" y="26619"/>
                  </a:lnTo>
                  <a:lnTo>
                    <a:pt x="1601952" y="0"/>
                  </a:lnTo>
                  <a:lnTo>
                    <a:pt x="1590052" y="1536"/>
                  </a:lnTo>
                  <a:lnTo>
                    <a:pt x="1523504" y="27368"/>
                  </a:lnTo>
                  <a:lnTo>
                    <a:pt x="1473504" y="62191"/>
                  </a:lnTo>
                  <a:lnTo>
                    <a:pt x="1437894" y="101625"/>
                  </a:lnTo>
                  <a:lnTo>
                    <a:pt x="1414449" y="141262"/>
                  </a:lnTo>
                  <a:lnTo>
                    <a:pt x="1395349" y="203555"/>
                  </a:lnTo>
                  <a:lnTo>
                    <a:pt x="1394968" y="226352"/>
                  </a:lnTo>
                  <a:lnTo>
                    <a:pt x="1399654" y="255612"/>
                  </a:lnTo>
                  <a:lnTo>
                    <a:pt x="1433677" y="318249"/>
                  </a:lnTo>
                  <a:lnTo>
                    <a:pt x="1467739" y="344017"/>
                  </a:lnTo>
                  <a:lnTo>
                    <a:pt x="1516316" y="360984"/>
                  </a:lnTo>
                  <a:lnTo>
                    <a:pt x="1581785" y="365366"/>
                  </a:lnTo>
                  <a:lnTo>
                    <a:pt x="1596885" y="364337"/>
                  </a:lnTo>
                  <a:lnTo>
                    <a:pt x="1611579" y="362762"/>
                  </a:lnTo>
                  <a:lnTo>
                    <a:pt x="1625854" y="360629"/>
                  </a:lnTo>
                  <a:lnTo>
                    <a:pt x="1639709" y="357924"/>
                  </a:lnTo>
                  <a:lnTo>
                    <a:pt x="1635671" y="368071"/>
                  </a:lnTo>
                  <a:lnTo>
                    <a:pt x="1631772" y="377659"/>
                  </a:lnTo>
                  <a:lnTo>
                    <a:pt x="1627987" y="386676"/>
                  </a:lnTo>
                  <a:lnTo>
                    <a:pt x="1624253" y="395147"/>
                  </a:lnTo>
                  <a:lnTo>
                    <a:pt x="1605902" y="438594"/>
                  </a:lnTo>
                  <a:lnTo>
                    <a:pt x="1585201" y="483971"/>
                  </a:lnTo>
                  <a:lnTo>
                    <a:pt x="1562023" y="528916"/>
                  </a:lnTo>
                  <a:lnTo>
                    <a:pt x="1536293" y="571068"/>
                  </a:lnTo>
                  <a:lnTo>
                    <a:pt x="1507871" y="608076"/>
                  </a:lnTo>
                  <a:lnTo>
                    <a:pt x="1488567" y="599770"/>
                  </a:lnTo>
                  <a:lnTo>
                    <a:pt x="1488567" y="627430"/>
                  </a:lnTo>
                  <a:lnTo>
                    <a:pt x="1457121" y="650265"/>
                  </a:lnTo>
                  <a:lnTo>
                    <a:pt x="1405978" y="665632"/>
                  </a:lnTo>
                  <a:lnTo>
                    <a:pt x="1352804" y="664057"/>
                  </a:lnTo>
                  <a:lnTo>
                    <a:pt x="1311529" y="648881"/>
                  </a:lnTo>
                  <a:lnTo>
                    <a:pt x="1296060" y="623481"/>
                  </a:lnTo>
                  <a:lnTo>
                    <a:pt x="1301483" y="608279"/>
                  </a:lnTo>
                  <a:lnTo>
                    <a:pt x="1314615" y="596112"/>
                  </a:lnTo>
                  <a:lnTo>
                    <a:pt x="1336941" y="587946"/>
                  </a:lnTo>
                  <a:lnTo>
                    <a:pt x="1369974" y="584758"/>
                  </a:lnTo>
                  <a:lnTo>
                    <a:pt x="1400378" y="588492"/>
                  </a:lnTo>
                  <a:lnTo>
                    <a:pt x="1430731" y="597903"/>
                  </a:lnTo>
                  <a:lnTo>
                    <a:pt x="1460347" y="611416"/>
                  </a:lnTo>
                  <a:lnTo>
                    <a:pt x="1488567" y="627430"/>
                  </a:lnTo>
                  <a:lnTo>
                    <a:pt x="1488567" y="599770"/>
                  </a:lnTo>
                  <a:lnTo>
                    <a:pt x="1484109" y="597839"/>
                  </a:lnTo>
                  <a:lnTo>
                    <a:pt x="1461757" y="589407"/>
                  </a:lnTo>
                  <a:lnTo>
                    <a:pt x="1447241" y="584758"/>
                  </a:lnTo>
                  <a:lnTo>
                    <a:pt x="1440942" y="582739"/>
                  </a:lnTo>
                  <a:lnTo>
                    <a:pt x="1421828" y="577799"/>
                  </a:lnTo>
                  <a:lnTo>
                    <a:pt x="1380401" y="572338"/>
                  </a:lnTo>
                  <a:lnTo>
                    <a:pt x="1330744" y="574954"/>
                  </a:lnTo>
                  <a:lnTo>
                    <a:pt x="1286776" y="590791"/>
                  </a:lnTo>
                  <a:lnTo>
                    <a:pt x="1262418" y="624967"/>
                  </a:lnTo>
                  <a:lnTo>
                    <a:pt x="1269238" y="652653"/>
                  </a:lnTo>
                  <a:lnTo>
                    <a:pt x="1295260" y="671588"/>
                  </a:lnTo>
                  <a:lnTo>
                    <a:pt x="1334808" y="681609"/>
                  </a:lnTo>
                  <a:lnTo>
                    <a:pt x="1382166" y="682574"/>
                  </a:lnTo>
                  <a:lnTo>
                    <a:pt x="1431645" y="674331"/>
                  </a:lnTo>
                  <a:lnTo>
                    <a:pt x="1477530" y="656729"/>
                  </a:lnTo>
                  <a:lnTo>
                    <a:pt x="1506207" y="638860"/>
                  </a:lnTo>
                  <a:lnTo>
                    <a:pt x="1524101" y="650684"/>
                  </a:lnTo>
                  <a:lnTo>
                    <a:pt x="1555318" y="672084"/>
                  </a:lnTo>
                  <a:lnTo>
                    <a:pt x="1568538" y="680542"/>
                  </a:lnTo>
                  <a:lnTo>
                    <a:pt x="1591271" y="695350"/>
                  </a:lnTo>
                  <a:lnTo>
                    <a:pt x="1618627" y="713651"/>
                  </a:lnTo>
                  <a:lnTo>
                    <a:pt x="1619034" y="718210"/>
                  </a:lnTo>
                  <a:lnTo>
                    <a:pt x="1624774" y="726262"/>
                  </a:lnTo>
                  <a:lnTo>
                    <a:pt x="1630476" y="731088"/>
                  </a:lnTo>
                  <a:lnTo>
                    <a:pt x="1641081" y="736498"/>
                  </a:lnTo>
                  <a:lnTo>
                    <a:pt x="1653667" y="737527"/>
                  </a:lnTo>
                  <a:lnTo>
                    <a:pt x="1656537" y="736815"/>
                  </a:lnTo>
                  <a:lnTo>
                    <a:pt x="1668830" y="743381"/>
                  </a:lnTo>
                  <a:lnTo>
                    <a:pt x="1698002" y="784225"/>
                  </a:lnTo>
                  <a:lnTo>
                    <a:pt x="1712556" y="785634"/>
                  </a:lnTo>
                  <a:lnTo>
                    <a:pt x="1726692" y="781659"/>
                  </a:lnTo>
                  <a:lnTo>
                    <a:pt x="1735937" y="774433"/>
                  </a:lnTo>
                  <a:lnTo>
                    <a:pt x="1736217" y="774547"/>
                  </a:lnTo>
                  <a:lnTo>
                    <a:pt x="1787448" y="790270"/>
                  </a:lnTo>
                  <a:lnTo>
                    <a:pt x="1812290" y="794778"/>
                  </a:lnTo>
                  <a:lnTo>
                    <a:pt x="1811642" y="800049"/>
                  </a:lnTo>
                  <a:lnTo>
                    <a:pt x="1841004" y="839825"/>
                  </a:lnTo>
                  <a:lnTo>
                    <a:pt x="1855330" y="843026"/>
                  </a:lnTo>
                  <a:lnTo>
                    <a:pt x="1869567" y="840790"/>
                  </a:lnTo>
                  <a:lnTo>
                    <a:pt x="1858098" y="848334"/>
                  </a:lnTo>
                  <a:lnTo>
                    <a:pt x="1851355" y="859599"/>
                  </a:lnTo>
                  <a:lnTo>
                    <a:pt x="1849869" y="873099"/>
                  </a:lnTo>
                  <a:lnTo>
                    <a:pt x="1854161" y="887310"/>
                  </a:lnTo>
                  <a:lnTo>
                    <a:pt x="1857260" y="893254"/>
                  </a:lnTo>
                  <a:lnTo>
                    <a:pt x="1866849" y="905522"/>
                  </a:lnTo>
                  <a:lnTo>
                    <a:pt x="1879650" y="913511"/>
                  </a:lnTo>
                  <a:lnTo>
                    <a:pt x="1894027" y="916571"/>
                  </a:lnTo>
                  <a:lnTo>
                    <a:pt x="1908276" y="914031"/>
                  </a:lnTo>
                  <a:lnTo>
                    <a:pt x="1920252" y="909142"/>
                  </a:lnTo>
                  <a:lnTo>
                    <a:pt x="1931390" y="901395"/>
                  </a:lnTo>
                  <a:lnTo>
                    <a:pt x="1937778" y="890079"/>
                  </a:lnTo>
                  <a:lnTo>
                    <a:pt x="1938985" y="876681"/>
                  </a:lnTo>
                  <a:lnTo>
                    <a:pt x="1934565" y="862711"/>
                  </a:lnTo>
                  <a:lnTo>
                    <a:pt x="1943976" y="874623"/>
                  </a:lnTo>
                  <a:lnTo>
                    <a:pt x="1956422" y="882459"/>
                  </a:lnTo>
                  <a:lnTo>
                    <a:pt x="1970265" y="885520"/>
                  </a:lnTo>
                  <a:lnTo>
                    <a:pt x="1983892" y="883145"/>
                  </a:lnTo>
                  <a:lnTo>
                    <a:pt x="1995297" y="878484"/>
                  </a:lnTo>
                  <a:lnTo>
                    <a:pt x="2005863" y="871054"/>
                  </a:lnTo>
                  <a:lnTo>
                    <a:pt x="2011794" y="860120"/>
                  </a:lnTo>
                  <a:lnTo>
                    <a:pt x="2012696" y="847153"/>
                  </a:lnTo>
                  <a:lnTo>
                    <a:pt x="2008200" y="833577"/>
                  </a:lnTo>
                  <a:lnTo>
                    <a:pt x="2005126" y="827963"/>
                  </a:lnTo>
                  <a:lnTo>
                    <a:pt x="1995881" y="816368"/>
                  </a:lnTo>
                  <a:lnTo>
                    <a:pt x="1983740" y="808685"/>
                  </a:lnTo>
                  <a:lnTo>
                    <a:pt x="1970214" y="805535"/>
                  </a:lnTo>
                  <a:lnTo>
                    <a:pt x="1956841" y="807580"/>
                  </a:lnTo>
                  <a:lnTo>
                    <a:pt x="1967471" y="800506"/>
                  </a:lnTo>
                  <a:lnTo>
                    <a:pt x="1969198" y="797471"/>
                  </a:lnTo>
                  <a:lnTo>
                    <a:pt x="1981911" y="796036"/>
                  </a:lnTo>
                  <a:lnTo>
                    <a:pt x="1994611" y="791921"/>
                  </a:lnTo>
                  <a:lnTo>
                    <a:pt x="2013661" y="785749"/>
                  </a:lnTo>
                  <a:lnTo>
                    <a:pt x="2019338" y="790676"/>
                  </a:lnTo>
                  <a:lnTo>
                    <a:pt x="2035098" y="797775"/>
                  </a:lnTo>
                  <a:lnTo>
                    <a:pt x="2056599" y="798893"/>
                  </a:lnTo>
                  <a:lnTo>
                    <a:pt x="2080361" y="794321"/>
                  </a:lnTo>
                  <a:lnTo>
                    <a:pt x="2102904" y="784377"/>
                  </a:lnTo>
                  <a:lnTo>
                    <a:pt x="2085746" y="798982"/>
                  </a:lnTo>
                  <a:lnTo>
                    <a:pt x="2076665" y="816330"/>
                  </a:lnTo>
                  <a:lnTo>
                    <a:pt x="2077097" y="834288"/>
                  </a:lnTo>
                  <a:lnTo>
                    <a:pt x="2088413" y="850722"/>
                  </a:lnTo>
                  <a:lnTo>
                    <a:pt x="2101215" y="861847"/>
                  </a:lnTo>
                  <a:lnTo>
                    <a:pt x="2127364" y="875449"/>
                  </a:lnTo>
                  <a:lnTo>
                    <a:pt x="2157933" y="877912"/>
                  </a:lnTo>
                  <a:lnTo>
                    <a:pt x="2187930" y="869810"/>
                  </a:lnTo>
                  <a:lnTo>
                    <a:pt x="2212352" y="851674"/>
                  </a:lnTo>
                  <a:lnTo>
                    <a:pt x="2223668" y="838657"/>
                  </a:lnTo>
                  <a:lnTo>
                    <a:pt x="2233053" y="820978"/>
                  </a:lnTo>
                  <a:lnTo>
                    <a:pt x="2232190" y="803567"/>
                  </a:lnTo>
                  <a:lnTo>
                    <a:pt x="2222462" y="788187"/>
                  </a:lnTo>
                  <a:lnTo>
                    <a:pt x="2205266" y="776617"/>
                  </a:lnTo>
                  <a:lnTo>
                    <a:pt x="2227046" y="782929"/>
                  </a:lnTo>
                  <a:lnTo>
                    <a:pt x="2249309" y="783869"/>
                  </a:lnTo>
                  <a:lnTo>
                    <a:pt x="2268918" y="779729"/>
                  </a:lnTo>
                  <a:lnTo>
                    <a:pt x="2282698" y="770763"/>
                  </a:lnTo>
                  <a:lnTo>
                    <a:pt x="2288502" y="764082"/>
                  </a:lnTo>
                  <a:lnTo>
                    <a:pt x="2292223" y="754557"/>
                  </a:lnTo>
                  <a:lnTo>
                    <a:pt x="2288222" y="745032"/>
                  </a:lnTo>
                  <a:lnTo>
                    <a:pt x="2251329" y="726833"/>
                  </a:lnTo>
                  <a:lnTo>
                    <a:pt x="2218944" y="723455"/>
                  </a:lnTo>
                  <a:lnTo>
                    <a:pt x="2203894" y="725817"/>
                  </a:lnTo>
                  <a:lnTo>
                    <a:pt x="2191702" y="730745"/>
                  </a:lnTo>
                  <a:lnTo>
                    <a:pt x="2198687" y="724306"/>
                  </a:lnTo>
                  <a:lnTo>
                    <a:pt x="2170557" y="704075"/>
                  </a:lnTo>
                  <a:lnTo>
                    <a:pt x="2170557" y="761199"/>
                  </a:lnTo>
                  <a:lnTo>
                    <a:pt x="2162657" y="759002"/>
                  </a:lnTo>
                  <a:lnTo>
                    <a:pt x="2153843" y="758710"/>
                  </a:lnTo>
                  <a:lnTo>
                    <a:pt x="2145080" y="760260"/>
                  </a:lnTo>
                  <a:lnTo>
                    <a:pt x="2137346" y="763574"/>
                  </a:lnTo>
                  <a:lnTo>
                    <a:pt x="2146566" y="758012"/>
                  </a:lnTo>
                  <a:lnTo>
                    <a:pt x="2146592" y="750570"/>
                  </a:lnTo>
                  <a:lnTo>
                    <a:pt x="2113534" y="735888"/>
                  </a:lnTo>
                  <a:lnTo>
                    <a:pt x="2109495" y="734847"/>
                  </a:lnTo>
                  <a:lnTo>
                    <a:pt x="2110752" y="733869"/>
                  </a:lnTo>
                  <a:lnTo>
                    <a:pt x="2113534" y="735888"/>
                  </a:lnTo>
                  <a:lnTo>
                    <a:pt x="2138248" y="746848"/>
                  </a:lnTo>
                  <a:lnTo>
                    <a:pt x="2145360" y="748766"/>
                  </a:lnTo>
                  <a:lnTo>
                    <a:pt x="2153488" y="749020"/>
                  </a:lnTo>
                  <a:lnTo>
                    <a:pt x="2161540" y="747661"/>
                  </a:lnTo>
                  <a:lnTo>
                    <a:pt x="2168410" y="744804"/>
                  </a:lnTo>
                  <a:lnTo>
                    <a:pt x="2160473" y="749604"/>
                  </a:lnTo>
                  <a:lnTo>
                    <a:pt x="2161044" y="756970"/>
                  </a:lnTo>
                  <a:lnTo>
                    <a:pt x="2170557" y="761199"/>
                  </a:lnTo>
                  <a:lnTo>
                    <a:pt x="2170557" y="704075"/>
                  </a:lnTo>
                  <a:lnTo>
                    <a:pt x="2165146" y="703110"/>
                  </a:lnTo>
                  <a:lnTo>
                    <a:pt x="2151773" y="702945"/>
                  </a:lnTo>
                  <a:lnTo>
                    <a:pt x="2143429" y="704049"/>
                  </a:lnTo>
                  <a:lnTo>
                    <a:pt x="2153069" y="694093"/>
                  </a:lnTo>
                  <a:lnTo>
                    <a:pt x="2168804" y="673684"/>
                  </a:lnTo>
                  <a:lnTo>
                    <a:pt x="2177491" y="674763"/>
                  </a:lnTo>
                  <a:lnTo>
                    <a:pt x="2199830" y="669975"/>
                  </a:lnTo>
                  <a:lnTo>
                    <a:pt x="2219236" y="657745"/>
                  </a:lnTo>
                  <a:lnTo>
                    <a:pt x="2233688" y="644194"/>
                  </a:lnTo>
                  <a:lnTo>
                    <a:pt x="2245144" y="628078"/>
                  </a:lnTo>
                  <a:lnTo>
                    <a:pt x="2248281" y="610489"/>
                  </a:lnTo>
                  <a:lnTo>
                    <a:pt x="2243391" y="593496"/>
                  </a:lnTo>
                  <a:lnTo>
                    <a:pt x="2230717" y="579132"/>
                  </a:lnTo>
                  <a:lnTo>
                    <a:pt x="2249005" y="588225"/>
                  </a:lnTo>
                  <a:lnTo>
                    <a:pt x="2288819" y="587146"/>
                  </a:lnTo>
                  <a:lnTo>
                    <a:pt x="2326309" y="552488"/>
                  </a:lnTo>
                  <a:lnTo>
                    <a:pt x="2327846" y="537654"/>
                  </a:lnTo>
                  <a:close/>
                </a:path>
                <a:path w="3537584" h="2454275">
                  <a:moveTo>
                    <a:pt x="2328164" y="2093226"/>
                  </a:moveTo>
                  <a:lnTo>
                    <a:pt x="2270125" y="2093226"/>
                  </a:lnTo>
                  <a:lnTo>
                    <a:pt x="2228799" y="2093226"/>
                  </a:lnTo>
                  <a:lnTo>
                    <a:pt x="2228799" y="2108949"/>
                  </a:lnTo>
                  <a:lnTo>
                    <a:pt x="2270125" y="2108949"/>
                  </a:lnTo>
                  <a:lnTo>
                    <a:pt x="2270125" y="2324849"/>
                  </a:lnTo>
                  <a:lnTo>
                    <a:pt x="2108085" y="2093226"/>
                  </a:lnTo>
                  <a:lnTo>
                    <a:pt x="1990839" y="2093226"/>
                  </a:lnTo>
                  <a:lnTo>
                    <a:pt x="1990839" y="2108949"/>
                  </a:lnTo>
                  <a:lnTo>
                    <a:pt x="2032165" y="2108949"/>
                  </a:lnTo>
                  <a:lnTo>
                    <a:pt x="2032165" y="2431224"/>
                  </a:lnTo>
                  <a:lnTo>
                    <a:pt x="1990839" y="2431224"/>
                  </a:lnTo>
                  <a:lnTo>
                    <a:pt x="1990839" y="2446947"/>
                  </a:lnTo>
                  <a:lnTo>
                    <a:pt x="2090204" y="2446947"/>
                  </a:lnTo>
                  <a:lnTo>
                    <a:pt x="2090204" y="2431224"/>
                  </a:lnTo>
                  <a:lnTo>
                    <a:pt x="2048878" y="2431224"/>
                  </a:lnTo>
                  <a:lnTo>
                    <a:pt x="2048878" y="2133333"/>
                  </a:lnTo>
                  <a:lnTo>
                    <a:pt x="2269045" y="2446947"/>
                  </a:lnTo>
                  <a:lnTo>
                    <a:pt x="2286851" y="2446947"/>
                  </a:lnTo>
                  <a:lnTo>
                    <a:pt x="2286851" y="2108949"/>
                  </a:lnTo>
                  <a:lnTo>
                    <a:pt x="2328164" y="2108949"/>
                  </a:lnTo>
                  <a:lnTo>
                    <a:pt x="2328164" y="2093226"/>
                  </a:lnTo>
                  <a:close/>
                </a:path>
                <a:path w="3537584" h="2454275">
                  <a:moveTo>
                    <a:pt x="2732341" y="2311882"/>
                  </a:moveTo>
                  <a:lnTo>
                    <a:pt x="2578824" y="2311882"/>
                  </a:lnTo>
                  <a:lnTo>
                    <a:pt x="2578824" y="2314803"/>
                  </a:lnTo>
                  <a:lnTo>
                    <a:pt x="2578824" y="2327605"/>
                  </a:lnTo>
                  <a:lnTo>
                    <a:pt x="2630005" y="2327605"/>
                  </a:lnTo>
                  <a:lnTo>
                    <a:pt x="2628011" y="2377021"/>
                  </a:lnTo>
                  <a:lnTo>
                    <a:pt x="2614841" y="2417267"/>
                  </a:lnTo>
                  <a:lnTo>
                    <a:pt x="2582430" y="2439060"/>
                  </a:lnTo>
                  <a:lnTo>
                    <a:pt x="2561945" y="2441105"/>
                  </a:lnTo>
                  <a:lnTo>
                    <a:pt x="2548521" y="2440597"/>
                  </a:lnTo>
                  <a:lnTo>
                    <a:pt x="2504414" y="2428151"/>
                  </a:lnTo>
                  <a:lnTo>
                    <a:pt x="2475306" y="2395651"/>
                  </a:lnTo>
                  <a:lnTo>
                    <a:pt x="2462568" y="2356154"/>
                  </a:lnTo>
                  <a:lnTo>
                    <a:pt x="2456992" y="2306790"/>
                  </a:lnTo>
                  <a:lnTo>
                    <a:pt x="2456611" y="2285987"/>
                  </a:lnTo>
                  <a:lnTo>
                    <a:pt x="2456611" y="2245690"/>
                  </a:lnTo>
                  <a:lnTo>
                    <a:pt x="2458567" y="2206853"/>
                  </a:lnTo>
                  <a:lnTo>
                    <a:pt x="2465501" y="2168131"/>
                  </a:lnTo>
                  <a:lnTo>
                    <a:pt x="2488349" y="2126399"/>
                  </a:lnTo>
                  <a:lnTo>
                    <a:pt x="2531021" y="2101380"/>
                  </a:lnTo>
                  <a:lnTo>
                    <a:pt x="2561945" y="2098078"/>
                  </a:lnTo>
                  <a:lnTo>
                    <a:pt x="2582024" y="2099564"/>
                  </a:lnTo>
                  <a:lnTo>
                    <a:pt x="2628074" y="2124659"/>
                  </a:lnTo>
                  <a:lnTo>
                    <a:pt x="2659557" y="2172500"/>
                  </a:lnTo>
                  <a:lnTo>
                    <a:pt x="2666822" y="2194572"/>
                  </a:lnTo>
                  <a:lnTo>
                    <a:pt x="2677198" y="2194572"/>
                  </a:lnTo>
                  <a:lnTo>
                    <a:pt x="2677198" y="2093226"/>
                  </a:lnTo>
                  <a:lnTo>
                    <a:pt x="2668752" y="2093226"/>
                  </a:lnTo>
                  <a:lnTo>
                    <a:pt x="2667089" y="2097214"/>
                  </a:lnTo>
                  <a:lnTo>
                    <a:pt x="2665272" y="2099945"/>
                  </a:lnTo>
                  <a:lnTo>
                    <a:pt x="2661297" y="2102916"/>
                  </a:lnTo>
                  <a:lnTo>
                    <a:pt x="2657970" y="2103666"/>
                  </a:lnTo>
                  <a:lnTo>
                    <a:pt x="2649042" y="2103666"/>
                  </a:lnTo>
                  <a:lnTo>
                    <a:pt x="2643746" y="2102675"/>
                  </a:lnTo>
                  <a:lnTo>
                    <a:pt x="2624036" y="2096643"/>
                  </a:lnTo>
                  <a:lnTo>
                    <a:pt x="2603665" y="2091309"/>
                  </a:lnTo>
                  <a:lnTo>
                    <a:pt x="2561437" y="2085276"/>
                  </a:lnTo>
                  <a:lnTo>
                    <a:pt x="2545461" y="2086102"/>
                  </a:lnTo>
                  <a:lnTo>
                    <a:pt x="2496616" y="2098446"/>
                  </a:lnTo>
                  <a:lnTo>
                    <a:pt x="2450541" y="2124494"/>
                  </a:lnTo>
                  <a:lnTo>
                    <a:pt x="2412339" y="2162797"/>
                  </a:lnTo>
                  <a:lnTo>
                    <a:pt x="2385276" y="2212213"/>
                  </a:lnTo>
                  <a:lnTo>
                    <a:pt x="2376716" y="2250478"/>
                  </a:lnTo>
                  <a:lnTo>
                    <a:pt x="2375636" y="2271090"/>
                  </a:lnTo>
                  <a:lnTo>
                    <a:pt x="2376601" y="2290127"/>
                  </a:lnTo>
                  <a:lnTo>
                    <a:pt x="2391041" y="2343124"/>
                  </a:lnTo>
                  <a:lnTo>
                    <a:pt x="2419870" y="2388158"/>
                  </a:lnTo>
                  <a:lnTo>
                    <a:pt x="2459659" y="2422982"/>
                  </a:lnTo>
                  <a:lnTo>
                    <a:pt x="2508440" y="2445943"/>
                  </a:lnTo>
                  <a:lnTo>
                    <a:pt x="2561437" y="2453906"/>
                  </a:lnTo>
                  <a:lnTo>
                    <a:pt x="2572448" y="2453614"/>
                  </a:lnTo>
                  <a:lnTo>
                    <a:pt x="2615654" y="2444280"/>
                  </a:lnTo>
                  <a:lnTo>
                    <a:pt x="2659227" y="2425674"/>
                  </a:lnTo>
                  <a:lnTo>
                    <a:pt x="2663837" y="2424099"/>
                  </a:lnTo>
                  <a:lnTo>
                    <a:pt x="2675763" y="2424099"/>
                  </a:lnTo>
                  <a:lnTo>
                    <a:pt x="2679319" y="2425014"/>
                  </a:lnTo>
                  <a:lnTo>
                    <a:pt x="2685605" y="2428659"/>
                  </a:lnTo>
                  <a:lnTo>
                    <a:pt x="2687510" y="2431554"/>
                  </a:lnTo>
                  <a:lnTo>
                    <a:pt x="2688171" y="2435529"/>
                  </a:lnTo>
                  <a:lnTo>
                    <a:pt x="2700045" y="2435529"/>
                  </a:lnTo>
                  <a:lnTo>
                    <a:pt x="2700045" y="2327605"/>
                  </a:lnTo>
                  <a:lnTo>
                    <a:pt x="2732341" y="2327605"/>
                  </a:lnTo>
                  <a:lnTo>
                    <a:pt x="2732341" y="2311882"/>
                  </a:lnTo>
                  <a:close/>
                </a:path>
                <a:path w="3537584" h="2454275">
                  <a:moveTo>
                    <a:pt x="3090710" y="2338159"/>
                  </a:moveTo>
                  <a:lnTo>
                    <a:pt x="3084245" y="2338159"/>
                  </a:lnTo>
                  <a:lnTo>
                    <a:pt x="3081490" y="2347290"/>
                  </a:lnTo>
                  <a:lnTo>
                    <a:pt x="3078162" y="2354453"/>
                  </a:lnTo>
                  <a:lnTo>
                    <a:pt x="3069844" y="2369388"/>
                  </a:lnTo>
                  <a:lnTo>
                    <a:pt x="3064827" y="2378405"/>
                  </a:lnTo>
                  <a:lnTo>
                    <a:pt x="3059226" y="2386825"/>
                  </a:lnTo>
                  <a:lnTo>
                    <a:pt x="3031020" y="2414282"/>
                  </a:lnTo>
                  <a:lnTo>
                    <a:pt x="2994202" y="2429306"/>
                  </a:lnTo>
                  <a:lnTo>
                    <a:pt x="2972473" y="2431237"/>
                  </a:lnTo>
                  <a:lnTo>
                    <a:pt x="2890990" y="2431237"/>
                  </a:lnTo>
                  <a:lnTo>
                    <a:pt x="2890990" y="2263571"/>
                  </a:lnTo>
                  <a:lnTo>
                    <a:pt x="2924289" y="2263571"/>
                  </a:lnTo>
                  <a:lnTo>
                    <a:pt x="2964078" y="2276551"/>
                  </a:lnTo>
                  <a:lnTo>
                    <a:pt x="2990037" y="2321483"/>
                  </a:lnTo>
                  <a:lnTo>
                    <a:pt x="2993834" y="2334183"/>
                  </a:lnTo>
                  <a:lnTo>
                    <a:pt x="3000286" y="2334183"/>
                  </a:lnTo>
                  <a:lnTo>
                    <a:pt x="3000286" y="2179675"/>
                  </a:lnTo>
                  <a:lnTo>
                    <a:pt x="2993834" y="2179675"/>
                  </a:lnTo>
                  <a:lnTo>
                    <a:pt x="2991967" y="2187003"/>
                  </a:lnTo>
                  <a:lnTo>
                    <a:pt x="2989859" y="2192832"/>
                  </a:lnTo>
                  <a:lnTo>
                    <a:pt x="2970974" y="2227732"/>
                  </a:lnTo>
                  <a:lnTo>
                    <a:pt x="2935770" y="2246553"/>
                  </a:lnTo>
                  <a:lnTo>
                    <a:pt x="2918815" y="2247862"/>
                  </a:lnTo>
                  <a:lnTo>
                    <a:pt x="2890990" y="2247862"/>
                  </a:lnTo>
                  <a:lnTo>
                    <a:pt x="2890990" y="2108962"/>
                  </a:lnTo>
                  <a:lnTo>
                    <a:pt x="2969984" y="2108962"/>
                  </a:lnTo>
                  <a:lnTo>
                    <a:pt x="3011220" y="2118156"/>
                  </a:lnTo>
                  <a:lnTo>
                    <a:pt x="3048292" y="2150910"/>
                  </a:lnTo>
                  <a:lnTo>
                    <a:pt x="3059417" y="2171204"/>
                  </a:lnTo>
                  <a:lnTo>
                    <a:pt x="3062224" y="2172563"/>
                  </a:lnTo>
                  <a:lnTo>
                    <a:pt x="3063887" y="2178189"/>
                  </a:lnTo>
                  <a:lnTo>
                    <a:pt x="3070339" y="2178189"/>
                  </a:lnTo>
                  <a:lnTo>
                    <a:pt x="3070339" y="2093239"/>
                  </a:lnTo>
                  <a:lnTo>
                    <a:pt x="2773261" y="2093239"/>
                  </a:lnTo>
                  <a:lnTo>
                    <a:pt x="2773261" y="2108962"/>
                  </a:lnTo>
                  <a:lnTo>
                    <a:pt x="2818955" y="2108962"/>
                  </a:lnTo>
                  <a:lnTo>
                    <a:pt x="2818955" y="2431237"/>
                  </a:lnTo>
                  <a:lnTo>
                    <a:pt x="2773261" y="2431237"/>
                  </a:lnTo>
                  <a:lnTo>
                    <a:pt x="2773261" y="2446959"/>
                  </a:lnTo>
                  <a:lnTo>
                    <a:pt x="3090710" y="2446959"/>
                  </a:lnTo>
                  <a:lnTo>
                    <a:pt x="3090710" y="2338159"/>
                  </a:lnTo>
                  <a:close/>
                </a:path>
                <a:path w="3537584" h="2454275">
                  <a:moveTo>
                    <a:pt x="3537140" y="2434158"/>
                  </a:moveTo>
                  <a:lnTo>
                    <a:pt x="3491877" y="2434158"/>
                  </a:lnTo>
                  <a:lnTo>
                    <a:pt x="3439185" y="2312708"/>
                  </a:lnTo>
                  <a:lnTo>
                    <a:pt x="3433635" y="2299906"/>
                  </a:lnTo>
                  <a:lnTo>
                    <a:pt x="3378212" y="2172182"/>
                  </a:lnTo>
                  <a:lnTo>
                    <a:pt x="3356305" y="2121700"/>
                  </a:lnTo>
                  <a:lnTo>
                    <a:pt x="3356305" y="2299906"/>
                  </a:lnTo>
                  <a:lnTo>
                    <a:pt x="3248723" y="2299906"/>
                  </a:lnTo>
                  <a:lnTo>
                    <a:pt x="3301098" y="2172182"/>
                  </a:lnTo>
                  <a:lnTo>
                    <a:pt x="3356305" y="2299906"/>
                  </a:lnTo>
                  <a:lnTo>
                    <a:pt x="3356305" y="2121700"/>
                  </a:lnTo>
                  <a:lnTo>
                    <a:pt x="3337915" y="2079320"/>
                  </a:lnTo>
                  <a:lnTo>
                    <a:pt x="3324517" y="2079320"/>
                  </a:lnTo>
                  <a:lnTo>
                    <a:pt x="3178860" y="2434158"/>
                  </a:lnTo>
                  <a:lnTo>
                    <a:pt x="3134741" y="2434158"/>
                  </a:lnTo>
                  <a:lnTo>
                    <a:pt x="3134741" y="2446959"/>
                  </a:lnTo>
                  <a:lnTo>
                    <a:pt x="3228632" y="2446959"/>
                  </a:lnTo>
                  <a:lnTo>
                    <a:pt x="3228632" y="2434158"/>
                  </a:lnTo>
                  <a:lnTo>
                    <a:pt x="3193656" y="2434158"/>
                  </a:lnTo>
                  <a:lnTo>
                    <a:pt x="3243465" y="2312708"/>
                  </a:lnTo>
                  <a:lnTo>
                    <a:pt x="3361321" y="2312708"/>
                  </a:lnTo>
                  <a:lnTo>
                    <a:pt x="3413887" y="2434158"/>
                  </a:lnTo>
                  <a:lnTo>
                    <a:pt x="3370211" y="2434158"/>
                  </a:lnTo>
                  <a:lnTo>
                    <a:pt x="3370211" y="2446959"/>
                  </a:lnTo>
                  <a:lnTo>
                    <a:pt x="3537140" y="2446959"/>
                  </a:lnTo>
                  <a:lnTo>
                    <a:pt x="3537140" y="2434158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20" name="object 20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01330" y="3455649"/>
              <a:ext cx="106095" cy="1061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45608" y="3891270"/>
              <a:ext cx="5312662" cy="66446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27904" y="3976614"/>
              <a:ext cx="5138927" cy="49072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37299" y="4086562"/>
              <a:ext cx="2326779" cy="270605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7696240" y="4088859"/>
              <a:ext cx="267335" cy="267970"/>
            </a:xfrm>
            <a:custGeom>
              <a:avLst/>
              <a:gdLst/>
              <a:ahLst/>
              <a:cxnLst/>
              <a:rect l="l" t="t" r="r" b="b"/>
              <a:pathLst>
                <a:path w="267334" h="267970">
                  <a:moveTo>
                    <a:pt x="86563" y="193547"/>
                  </a:moveTo>
                  <a:lnTo>
                    <a:pt x="59245" y="193547"/>
                  </a:lnTo>
                  <a:lnTo>
                    <a:pt x="59245" y="267449"/>
                  </a:lnTo>
                  <a:lnTo>
                    <a:pt x="86563" y="267449"/>
                  </a:lnTo>
                  <a:lnTo>
                    <a:pt x="86563" y="193547"/>
                  </a:lnTo>
                  <a:close/>
                </a:path>
                <a:path w="267334" h="267970">
                  <a:moveTo>
                    <a:pt x="236093" y="109575"/>
                  </a:moveTo>
                  <a:lnTo>
                    <a:pt x="205905" y="109575"/>
                  </a:lnTo>
                  <a:lnTo>
                    <a:pt x="205905" y="267449"/>
                  </a:lnTo>
                  <a:lnTo>
                    <a:pt x="236093" y="267449"/>
                  </a:lnTo>
                  <a:lnTo>
                    <a:pt x="236093" y="109575"/>
                  </a:lnTo>
                  <a:close/>
                </a:path>
                <a:path w="267334" h="267970">
                  <a:moveTo>
                    <a:pt x="150685" y="15824"/>
                  </a:moveTo>
                  <a:lnTo>
                    <a:pt x="150685" y="146100"/>
                  </a:lnTo>
                  <a:lnTo>
                    <a:pt x="148071" y="186347"/>
                  </a:lnTo>
                  <a:lnTo>
                    <a:pt x="140768" y="215974"/>
                  </a:lnTo>
                  <a:lnTo>
                    <a:pt x="129581" y="238703"/>
                  </a:lnTo>
                  <a:lnTo>
                    <a:pt x="115316" y="258254"/>
                  </a:lnTo>
                  <a:lnTo>
                    <a:pt x="127393" y="265429"/>
                  </a:lnTo>
                  <a:lnTo>
                    <a:pt x="153648" y="235094"/>
                  </a:lnTo>
                  <a:lnTo>
                    <a:pt x="169630" y="204543"/>
                  </a:lnTo>
                  <a:lnTo>
                    <a:pt x="177578" y="172586"/>
                  </a:lnTo>
                  <a:lnTo>
                    <a:pt x="179730" y="138036"/>
                  </a:lnTo>
                  <a:lnTo>
                    <a:pt x="179730" y="109575"/>
                  </a:lnTo>
                  <a:lnTo>
                    <a:pt x="266014" y="109575"/>
                  </a:lnTo>
                  <a:lnTo>
                    <a:pt x="266014" y="96621"/>
                  </a:lnTo>
                  <a:lnTo>
                    <a:pt x="179730" y="96621"/>
                  </a:lnTo>
                  <a:lnTo>
                    <a:pt x="179730" y="32499"/>
                  </a:lnTo>
                  <a:lnTo>
                    <a:pt x="198273" y="31721"/>
                  </a:lnTo>
                  <a:lnTo>
                    <a:pt x="217841" y="30375"/>
                  </a:lnTo>
                  <a:lnTo>
                    <a:pt x="237407" y="28652"/>
                  </a:lnTo>
                  <a:lnTo>
                    <a:pt x="255943" y="26746"/>
                  </a:lnTo>
                  <a:lnTo>
                    <a:pt x="265722" y="26746"/>
                  </a:lnTo>
                  <a:lnTo>
                    <a:pt x="266865" y="26161"/>
                  </a:lnTo>
                  <a:lnTo>
                    <a:pt x="266865" y="24739"/>
                  </a:lnTo>
                  <a:lnTo>
                    <a:pt x="266585" y="23875"/>
                  </a:lnTo>
                  <a:lnTo>
                    <a:pt x="266014" y="22999"/>
                  </a:lnTo>
                  <a:lnTo>
                    <a:pt x="263783" y="20129"/>
                  </a:lnTo>
                  <a:lnTo>
                    <a:pt x="175412" y="20129"/>
                  </a:lnTo>
                  <a:lnTo>
                    <a:pt x="150685" y="15824"/>
                  </a:lnTo>
                  <a:close/>
                </a:path>
                <a:path w="267334" h="267970">
                  <a:moveTo>
                    <a:pt x="95770" y="165353"/>
                  </a:moveTo>
                  <a:lnTo>
                    <a:pt x="48310" y="165353"/>
                  </a:lnTo>
                  <a:lnTo>
                    <a:pt x="42339" y="178996"/>
                  </a:lnTo>
                  <a:lnTo>
                    <a:pt x="31808" y="197245"/>
                  </a:lnTo>
                  <a:lnTo>
                    <a:pt x="17404" y="216560"/>
                  </a:lnTo>
                  <a:lnTo>
                    <a:pt x="0" y="233222"/>
                  </a:lnTo>
                  <a:lnTo>
                    <a:pt x="10071" y="244157"/>
                  </a:lnTo>
                  <a:lnTo>
                    <a:pt x="22926" y="234144"/>
                  </a:lnTo>
                  <a:lnTo>
                    <a:pt x="35515" y="222515"/>
                  </a:lnTo>
                  <a:lnTo>
                    <a:pt x="47712" y="209006"/>
                  </a:lnTo>
                  <a:lnTo>
                    <a:pt x="59245" y="193547"/>
                  </a:lnTo>
                  <a:lnTo>
                    <a:pt x="86563" y="193547"/>
                  </a:lnTo>
                  <a:lnTo>
                    <a:pt x="86563" y="186639"/>
                  </a:lnTo>
                  <a:lnTo>
                    <a:pt x="110858" y="186639"/>
                  </a:lnTo>
                  <a:lnTo>
                    <a:pt x="103707" y="177925"/>
                  </a:lnTo>
                  <a:lnTo>
                    <a:pt x="95770" y="165353"/>
                  </a:lnTo>
                  <a:close/>
                </a:path>
                <a:path w="267334" h="267970">
                  <a:moveTo>
                    <a:pt x="110858" y="186639"/>
                  </a:moveTo>
                  <a:lnTo>
                    <a:pt x="86563" y="186639"/>
                  </a:lnTo>
                  <a:lnTo>
                    <a:pt x="91905" y="192078"/>
                  </a:lnTo>
                  <a:lnTo>
                    <a:pt x="100431" y="200190"/>
                  </a:lnTo>
                  <a:lnTo>
                    <a:pt x="110642" y="209054"/>
                  </a:lnTo>
                  <a:lnTo>
                    <a:pt x="120777" y="216560"/>
                  </a:lnTo>
                  <a:lnTo>
                    <a:pt x="130263" y="205917"/>
                  </a:lnTo>
                  <a:lnTo>
                    <a:pt x="121841" y="198204"/>
                  </a:lnTo>
                  <a:lnTo>
                    <a:pt x="112693" y="188874"/>
                  </a:lnTo>
                  <a:lnTo>
                    <a:pt x="110858" y="186639"/>
                  </a:lnTo>
                  <a:close/>
                </a:path>
                <a:path w="267334" h="267970">
                  <a:moveTo>
                    <a:pt x="136601" y="152704"/>
                  </a:moveTo>
                  <a:lnTo>
                    <a:pt x="7480" y="152704"/>
                  </a:lnTo>
                  <a:lnTo>
                    <a:pt x="7480" y="165353"/>
                  </a:lnTo>
                  <a:lnTo>
                    <a:pt x="136601" y="165353"/>
                  </a:lnTo>
                  <a:lnTo>
                    <a:pt x="136601" y="152704"/>
                  </a:lnTo>
                  <a:close/>
                </a:path>
                <a:path w="267334" h="267970">
                  <a:moveTo>
                    <a:pt x="58369" y="123088"/>
                  </a:moveTo>
                  <a:lnTo>
                    <a:pt x="58661" y="125971"/>
                  </a:lnTo>
                  <a:lnTo>
                    <a:pt x="59245" y="129984"/>
                  </a:lnTo>
                  <a:lnTo>
                    <a:pt x="59245" y="152704"/>
                  </a:lnTo>
                  <a:lnTo>
                    <a:pt x="86563" y="152704"/>
                  </a:lnTo>
                  <a:lnTo>
                    <a:pt x="86563" y="132295"/>
                  </a:lnTo>
                  <a:lnTo>
                    <a:pt x="87706" y="129984"/>
                  </a:lnTo>
                  <a:lnTo>
                    <a:pt x="88569" y="128549"/>
                  </a:lnTo>
                  <a:lnTo>
                    <a:pt x="88569" y="125666"/>
                  </a:lnTo>
                  <a:lnTo>
                    <a:pt x="87998" y="124231"/>
                  </a:lnTo>
                  <a:lnTo>
                    <a:pt x="85407" y="124231"/>
                  </a:lnTo>
                  <a:lnTo>
                    <a:pt x="58369" y="123088"/>
                  </a:lnTo>
                  <a:close/>
                </a:path>
                <a:path w="267334" h="267970">
                  <a:moveTo>
                    <a:pt x="142062" y="104978"/>
                  </a:moveTo>
                  <a:lnTo>
                    <a:pt x="1435" y="104978"/>
                  </a:lnTo>
                  <a:lnTo>
                    <a:pt x="1435" y="117627"/>
                  </a:lnTo>
                  <a:lnTo>
                    <a:pt x="142062" y="117627"/>
                  </a:lnTo>
                  <a:lnTo>
                    <a:pt x="142062" y="104978"/>
                  </a:lnTo>
                  <a:close/>
                </a:path>
                <a:path w="267334" h="267970">
                  <a:moveTo>
                    <a:pt x="104101" y="45719"/>
                  </a:moveTo>
                  <a:lnTo>
                    <a:pt x="103530" y="45719"/>
                  </a:lnTo>
                  <a:lnTo>
                    <a:pt x="99079" y="60401"/>
                  </a:lnTo>
                  <a:lnTo>
                    <a:pt x="94791" y="72145"/>
                  </a:lnTo>
                  <a:lnTo>
                    <a:pt x="89412" y="83378"/>
                  </a:lnTo>
                  <a:lnTo>
                    <a:pt x="81965" y="95770"/>
                  </a:lnTo>
                  <a:lnTo>
                    <a:pt x="96913" y="104101"/>
                  </a:lnTo>
                  <a:lnTo>
                    <a:pt x="104477" y="96083"/>
                  </a:lnTo>
                  <a:lnTo>
                    <a:pt x="110428" y="89300"/>
                  </a:lnTo>
                  <a:lnTo>
                    <a:pt x="117457" y="80573"/>
                  </a:lnTo>
                  <a:lnTo>
                    <a:pt x="128257" y="66725"/>
                  </a:lnTo>
                  <a:lnTo>
                    <a:pt x="132867" y="63842"/>
                  </a:lnTo>
                  <a:lnTo>
                    <a:pt x="132867" y="60401"/>
                  </a:lnTo>
                  <a:lnTo>
                    <a:pt x="131991" y="59524"/>
                  </a:lnTo>
                  <a:lnTo>
                    <a:pt x="104101" y="45719"/>
                  </a:lnTo>
                  <a:close/>
                </a:path>
                <a:path w="267334" h="267970">
                  <a:moveTo>
                    <a:pt x="30200" y="47739"/>
                  </a:moveTo>
                  <a:lnTo>
                    <a:pt x="18402" y="55511"/>
                  </a:lnTo>
                  <a:lnTo>
                    <a:pt x="23761" y="65764"/>
                  </a:lnTo>
                  <a:lnTo>
                    <a:pt x="29116" y="77828"/>
                  </a:lnTo>
                  <a:lnTo>
                    <a:pt x="33931" y="90812"/>
                  </a:lnTo>
                  <a:lnTo>
                    <a:pt x="37668" y="103822"/>
                  </a:lnTo>
                  <a:lnTo>
                    <a:pt x="64985" y="90296"/>
                  </a:lnTo>
                  <a:lnTo>
                    <a:pt x="57368" y="79405"/>
                  </a:lnTo>
                  <a:lnTo>
                    <a:pt x="48240" y="67622"/>
                  </a:lnTo>
                  <a:lnTo>
                    <a:pt x="38789" y="56537"/>
                  </a:lnTo>
                  <a:lnTo>
                    <a:pt x="30200" y="47739"/>
                  </a:lnTo>
                  <a:close/>
                </a:path>
                <a:path w="267334" h="267970">
                  <a:moveTo>
                    <a:pt x="137172" y="32791"/>
                  </a:moveTo>
                  <a:lnTo>
                    <a:pt x="10350" y="32791"/>
                  </a:lnTo>
                  <a:lnTo>
                    <a:pt x="10350" y="45719"/>
                  </a:lnTo>
                  <a:lnTo>
                    <a:pt x="137172" y="45719"/>
                  </a:lnTo>
                  <a:lnTo>
                    <a:pt x="137172" y="32791"/>
                  </a:lnTo>
                  <a:close/>
                </a:path>
                <a:path w="267334" h="267970">
                  <a:moveTo>
                    <a:pt x="57518" y="0"/>
                  </a:moveTo>
                  <a:lnTo>
                    <a:pt x="58089" y="5473"/>
                  </a:lnTo>
                  <a:lnTo>
                    <a:pt x="58369" y="8635"/>
                  </a:lnTo>
                  <a:lnTo>
                    <a:pt x="58369" y="32791"/>
                  </a:lnTo>
                  <a:lnTo>
                    <a:pt x="87414" y="32791"/>
                  </a:lnTo>
                  <a:lnTo>
                    <a:pt x="87414" y="8915"/>
                  </a:lnTo>
                  <a:lnTo>
                    <a:pt x="88569" y="6908"/>
                  </a:lnTo>
                  <a:lnTo>
                    <a:pt x="89433" y="5473"/>
                  </a:lnTo>
                  <a:lnTo>
                    <a:pt x="89433" y="2590"/>
                  </a:lnTo>
                  <a:lnTo>
                    <a:pt x="89141" y="863"/>
                  </a:lnTo>
                  <a:lnTo>
                    <a:pt x="86271" y="863"/>
                  </a:lnTo>
                  <a:lnTo>
                    <a:pt x="57518" y="0"/>
                  </a:lnTo>
                  <a:close/>
                </a:path>
                <a:path w="267334" h="267970">
                  <a:moveTo>
                    <a:pt x="251053" y="3746"/>
                  </a:moveTo>
                  <a:lnTo>
                    <a:pt x="231956" y="9938"/>
                  </a:lnTo>
                  <a:lnTo>
                    <a:pt x="208275" y="15166"/>
                  </a:lnTo>
                  <a:lnTo>
                    <a:pt x="187072" y="18780"/>
                  </a:lnTo>
                  <a:lnTo>
                    <a:pt x="175412" y="20129"/>
                  </a:lnTo>
                  <a:lnTo>
                    <a:pt x="263783" y="20129"/>
                  </a:lnTo>
                  <a:lnTo>
                    <a:pt x="251053" y="3746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25" name="object 25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79595" y="4086847"/>
              <a:ext cx="236385" cy="25307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239645" y="4086847"/>
              <a:ext cx="1410335" cy="260350"/>
            </a:xfrm>
            <a:custGeom>
              <a:avLst/>
              <a:gdLst/>
              <a:ahLst/>
              <a:cxnLst/>
              <a:rect l="l" t="t" r="r" b="b"/>
              <a:pathLst>
                <a:path w="1410334" h="260350">
                  <a:moveTo>
                    <a:pt x="198716" y="118198"/>
                  </a:moveTo>
                  <a:lnTo>
                    <a:pt x="186639" y="103822"/>
                  </a:lnTo>
                  <a:lnTo>
                    <a:pt x="180086" y="105308"/>
                  </a:lnTo>
                  <a:lnTo>
                    <a:pt x="163944" y="107746"/>
                  </a:lnTo>
                  <a:lnTo>
                    <a:pt x="96342" y="114465"/>
                  </a:lnTo>
                  <a:lnTo>
                    <a:pt x="89446" y="76504"/>
                  </a:lnTo>
                  <a:lnTo>
                    <a:pt x="89154" y="73050"/>
                  </a:lnTo>
                  <a:lnTo>
                    <a:pt x="90297" y="69596"/>
                  </a:lnTo>
                  <a:lnTo>
                    <a:pt x="90297" y="68148"/>
                  </a:lnTo>
                  <a:lnTo>
                    <a:pt x="60680" y="69024"/>
                  </a:lnTo>
                  <a:lnTo>
                    <a:pt x="65138" y="86601"/>
                  </a:lnTo>
                  <a:lnTo>
                    <a:pt x="68732" y="104394"/>
                  </a:lnTo>
                  <a:lnTo>
                    <a:pt x="71043" y="117043"/>
                  </a:lnTo>
                  <a:lnTo>
                    <a:pt x="35369" y="120510"/>
                  </a:lnTo>
                  <a:lnTo>
                    <a:pt x="9448" y="121881"/>
                  </a:lnTo>
                  <a:lnTo>
                    <a:pt x="0" y="121945"/>
                  </a:lnTo>
                  <a:lnTo>
                    <a:pt x="292" y="138036"/>
                  </a:lnTo>
                  <a:lnTo>
                    <a:pt x="8458" y="136677"/>
                  </a:lnTo>
                  <a:lnTo>
                    <a:pt x="28917" y="134048"/>
                  </a:lnTo>
                  <a:lnTo>
                    <a:pt x="73050" y="129705"/>
                  </a:lnTo>
                  <a:lnTo>
                    <a:pt x="91452" y="231216"/>
                  </a:lnTo>
                  <a:lnTo>
                    <a:pt x="93141" y="242049"/>
                  </a:lnTo>
                  <a:lnTo>
                    <a:pt x="95478" y="259981"/>
                  </a:lnTo>
                  <a:lnTo>
                    <a:pt x="122504" y="254508"/>
                  </a:lnTo>
                  <a:lnTo>
                    <a:pt x="119227" y="239318"/>
                  </a:lnTo>
                  <a:lnTo>
                    <a:pt x="98640" y="127114"/>
                  </a:lnTo>
                  <a:lnTo>
                    <a:pt x="163639" y="121069"/>
                  </a:lnTo>
                  <a:lnTo>
                    <a:pt x="164211" y="121361"/>
                  </a:lnTo>
                  <a:lnTo>
                    <a:pt x="162280" y="127101"/>
                  </a:lnTo>
                  <a:lnTo>
                    <a:pt x="155752" y="140208"/>
                  </a:lnTo>
                  <a:lnTo>
                    <a:pt x="143459" y="157403"/>
                  </a:lnTo>
                  <a:lnTo>
                    <a:pt x="124231" y="175133"/>
                  </a:lnTo>
                  <a:lnTo>
                    <a:pt x="133438" y="185204"/>
                  </a:lnTo>
                  <a:lnTo>
                    <a:pt x="155536" y="170027"/>
                  </a:lnTo>
                  <a:lnTo>
                    <a:pt x="171361" y="155155"/>
                  </a:lnTo>
                  <a:lnTo>
                    <a:pt x="182803" y="140728"/>
                  </a:lnTo>
                  <a:lnTo>
                    <a:pt x="194691" y="122516"/>
                  </a:lnTo>
                  <a:lnTo>
                    <a:pt x="196126" y="120789"/>
                  </a:lnTo>
                  <a:lnTo>
                    <a:pt x="198716" y="118198"/>
                  </a:lnTo>
                  <a:close/>
                </a:path>
                <a:path w="1410334" h="260350">
                  <a:moveTo>
                    <a:pt x="308127" y="59829"/>
                  </a:moveTo>
                  <a:lnTo>
                    <a:pt x="294995" y="50190"/>
                  </a:lnTo>
                  <a:lnTo>
                    <a:pt x="275132" y="37782"/>
                  </a:lnTo>
                  <a:lnTo>
                    <a:pt x="248043" y="24676"/>
                  </a:lnTo>
                  <a:lnTo>
                    <a:pt x="213233" y="12941"/>
                  </a:lnTo>
                  <a:lnTo>
                    <a:pt x="204597" y="26758"/>
                  </a:lnTo>
                  <a:lnTo>
                    <a:pt x="229679" y="38747"/>
                  </a:lnTo>
                  <a:lnTo>
                    <a:pt x="249961" y="52603"/>
                  </a:lnTo>
                  <a:lnTo>
                    <a:pt x="267119" y="68770"/>
                  </a:lnTo>
                  <a:lnTo>
                    <a:pt x="282816" y="87718"/>
                  </a:lnTo>
                  <a:lnTo>
                    <a:pt x="308127" y="59829"/>
                  </a:lnTo>
                  <a:close/>
                </a:path>
                <a:path w="1410334" h="260350">
                  <a:moveTo>
                    <a:pt x="422859" y="93192"/>
                  </a:moveTo>
                  <a:lnTo>
                    <a:pt x="410210" y="83400"/>
                  </a:lnTo>
                  <a:lnTo>
                    <a:pt x="397979" y="104101"/>
                  </a:lnTo>
                  <a:lnTo>
                    <a:pt x="378536" y="130505"/>
                  </a:lnTo>
                  <a:lnTo>
                    <a:pt x="350113" y="159105"/>
                  </a:lnTo>
                  <a:lnTo>
                    <a:pt x="310946" y="186423"/>
                  </a:lnTo>
                  <a:lnTo>
                    <a:pt x="259295" y="208940"/>
                  </a:lnTo>
                  <a:lnTo>
                    <a:pt x="193382" y="223177"/>
                  </a:lnTo>
                  <a:lnTo>
                    <a:pt x="208915" y="257390"/>
                  </a:lnTo>
                  <a:lnTo>
                    <a:pt x="218884" y="253949"/>
                  </a:lnTo>
                  <a:lnTo>
                    <a:pt x="249148" y="244690"/>
                  </a:lnTo>
                  <a:lnTo>
                    <a:pt x="258953" y="241579"/>
                  </a:lnTo>
                  <a:lnTo>
                    <a:pt x="317347" y="213969"/>
                  </a:lnTo>
                  <a:lnTo>
                    <a:pt x="360375" y="181394"/>
                  </a:lnTo>
                  <a:lnTo>
                    <a:pt x="390588" y="147777"/>
                  </a:lnTo>
                  <a:lnTo>
                    <a:pt x="410565" y="117068"/>
                  </a:lnTo>
                  <a:lnTo>
                    <a:pt x="422859" y="93192"/>
                  </a:lnTo>
                  <a:close/>
                </a:path>
                <a:path w="1410334" h="260350">
                  <a:moveTo>
                    <a:pt x="505333" y="23291"/>
                  </a:moveTo>
                  <a:lnTo>
                    <a:pt x="502742" y="22720"/>
                  </a:lnTo>
                  <a:lnTo>
                    <a:pt x="501015" y="22440"/>
                  </a:lnTo>
                  <a:lnTo>
                    <a:pt x="470535" y="19850"/>
                  </a:lnTo>
                  <a:lnTo>
                    <a:pt x="470954" y="26898"/>
                  </a:lnTo>
                  <a:lnTo>
                    <a:pt x="471322" y="35699"/>
                  </a:lnTo>
                  <a:lnTo>
                    <a:pt x="471576" y="44564"/>
                  </a:lnTo>
                  <a:lnTo>
                    <a:pt x="471678" y="99225"/>
                  </a:lnTo>
                  <a:lnTo>
                    <a:pt x="469468" y="148336"/>
                  </a:lnTo>
                  <a:lnTo>
                    <a:pt x="460527" y="187363"/>
                  </a:lnTo>
                  <a:lnTo>
                    <a:pt x="441350" y="218198"/>
                  </a:lnTo>
                  <a:lnTo>
                    <a:pt x="408419" y="242709"/>
                  </a:lnTo>
                  <a:lnTo>
                    <a:pt x="417042" y="255943"/>
                  </a:lnTo>
                  <a:lnTo>
                    <a:pt x="459536" y="230492"/>
                  </a:lnTo>
                  <a:lnTo>
                    <a:pt x="485762" y="197027"/>
                  </a:lnTo>
                  <a:lnTo>
                    <a:pt x="499046" y="154571"/>
                  </a:lnTo>
                  <a:lnTo>
                    <a:pt x="502742" y="102095"/>
                  </a:lnTo>
                  <a:lnTo>
                    <a:pt x="502742" y="31927"/>
                  </a:lnTo>
                  <a:lnTo>
                    <a:pt x="505333" y="25311"/>
                  </a:lnTo>
                  <a:lnTo>
                    <a:pt x="505333" y="23291"/>
                  </a:lnTo>
                  <a:close/>
                </a:path>
                <a:path w="1410334" h="260350">
                  <a:moveTo>
                    <a:pt x="660908" y="132867"/>
                  </a:moveTo>
                  <a:lnTo>
                    <a:pt x="647687" y="124802"/>
                  </a:lnTo>
                  <a:lnTo>
                    <a:pt x="637286" y="145859"/>
                  </a:lnTo>
                  <a:lnTo>
                    <a:pt x="621512" y="168706"/>
                  </a:lnTo>
                  <a:lnTo>
                    <a:pt x="598182" y="190538"/>
                  </a:lnTo>
                  <a:lnTo>
                    <a:pt x="565150" y="208495"/>
                  </a:lnTo>
                  <a:lnTo>
                    <a:pt x="565150" y="32499"/>
                  </a:lnTo>
                  <a:lnTo>
                    <a:pt x="565429" y="31051"/>
                  </a:lnTo>
                  <a:lnTo>
                    <a:pt x="568591" y="24447"/>
                  </a:lnTo>
                  <a:lnTo>
                    <a:pt x="568591" y="21564"/>
                  </a:lnTo>
                  <a:lnTo>
                    <a:pt x="565429" y="20993"/>
                  </a:lnTo>
                  <a:lnTo>
                    <a:pt x="563994" y="20993"/>
                  </a:lnTo>
                  <a:lnTo>
                    <a:pt x="532371" y="18694"/>
                  </a:lnTo>
                  <a:lnTo>
                    <a:pt x="533158" y="26466"/>
                  </a:lnTo>
                  <a:lnTo>
                    <a:pt x="533793" y="34226"/>
                  </a:lnTo>
                  <a:lnTo>
                    <a:pt x="534225" y="41998"/>
                  </a:lnTo>
                  <a:lnTo>
                    <a:pt x="534377" y="49745"/>
                  </a:lnTo>
                  <a:lnTo>
                    <a:pt x="534377" y="184340"/>
                  </a:lnTo>
                  <a:lnTo>
                    <a:pt x="534200" y="190779"/>
                  </a:lnTo>
                  <a:lnTo>
                    <a:pt x="533615" y="203288"/>
                  </a:lnTo>
                  <a:lnTo>
                    <a:pt x="532561" y="218109"/>
                  </a:lnTo>
                  <a:lnTo>
                    <a:pt x="530936" y="231508"/>
                  </a:lnTo>
                  <a:lnTo>
                    <a:pt x="548754" y="251345"/>
                  </a:lnTo>
                  <a:lnTo>
                    <a:pt x="554101" y="248627"/>
                  </a:lnTo>
                  <a:lnTo>
                    <a:pt x="570306" y="240830"/>
                  </a:lnTo>
                  <a:lnTo>
                    <a:pt x="575500" y="238112"/>
                  </a:lnTo>
                  <a:lnTo>
                    <a:pt x="610641" y="212255"/>
                  </a:lnTo>
                  <a:lnTo>
                    <a:pt x="613841" y="208495"/>
                  </a:lnTo>
                  <a:lnTo>
                    <a:pt x="634911" y="183870"/>
                  </a:lnTo>
                  <a:lnTo>
                    <a:pt x="650836" y="156311"/>
                  </a:lnTo>
                  <a:lnTo>
                    <a:pt x="660908" y="132867"/>
                  </a:lnTo>
                  <a:close/>
                </a:path>
                <a:path w="1410334" h="260350">
                  <a:moveTo>
                    <a:pt x="924725" y="134886"/>
                  </a:moveTo>
                  <a:lnTo>
                    <a:pt x="915060" y="86131"/>
                  </a:lnTo>
                  <a:lnTo>
                    <a:pt x="889215" y="52920"/>
                  </a:lnTo>
                  <a:lnTo>
                    <a:pt x="873975" y="45161"/>
                  </a:lnTo>
                  <a:lnTo>
                    <a:pt x="851941" y="33934"/>
                  </a:lnTo>
                  <a:lnTo>
                    <a:pt x="807974" y="27901"/>
                  </a:lnTo>
                  <a:lnTo>
                    <a:pt x="782370" y="32804"/>
                  </a:lnTo>
                  <a:lnTo>
                    <a:pt x="782370" y="46024"/>
                  </a:lnTo>
                  <a:lnTo>
                    <a:pt x="780948" y="75133"/>
                  </a:lnTo>
                  <a:lnTo>
                    <a:pt x="777201" y="114973"/>
                  </a:lnTo>
                  <a:lnTo>
                    <a:pt x="769353" y="159016"/>
                  </a:lnTo>
                  <a:lnTo>
                    <a:pt x="755637" y="200736"/>
                  </a:lnTo>
                  <a:lnTo>
                    <a:pt x="737793" y="218859"/>
                  </a:lnTo>
                  <a:lnTo>
                    <a:pt x="725652" y="215430"/>
                  </a:lnTo>
                  <a:lnTo>
                    <a:pt x="714654" y="204622"/>
                  </a:lnTo>
                  <a:lnTo>
                    <a:pt x="706666" y="185610"/>
                  </a:lnTo>
                  <a:lnTo>
                    <a:pt x="703580" y="157607"/>
                  </a:lnTo>
                  <a:lnTo>
                    <a:pt x="708406" y="119138"/>
                  </a:lnTo>
                  <a:lnTo>
                    <a:pt x="723023" y="86283"/>
                  </a:lnTo>
                  <a:lnTo>
                    <a:pt x="747623" y="61188"/>
                  </a:lnTo>
                  <a:lnTo>
                    <a:pt x="782370" y="46024"/>
                  </a:lnTo>
                  <a:lnTo>
                    <a:pt x="782370" y="32804"/>
                  </a:lnTo>
                  <a:lnTo>
                    <a:pt x="751954" y="38620"/>
                  </a:lnTo>
                  <a:lnTo>
                    <a:pt x="710298" y="66865"/>
                  </a:lnTo>
                  <a:lnTo>
                    <a:pt x="684339" y="106756"/>
                  </a:lnTo>
                  <a:lnTo>
                    <a:pt x="675398" y="152425"/>
                  </a:lnTo>
                  <a:lnTo>
                    <a:pt x="680250" y="184111"/>
                  </a:lnTo>
                  <a:lnTo>
                    <a:pt x="693699" y="210908"/>
                  </a:lnTo>
                  <a:lnTo>
                    <a:pt x="714095" y="229463"/>
                  </a:lnTo>
                  <a:lnTo>
                    <a:pt x="739825" y="236397"/>
                  </a:lnTo>
                  <a:lnTo>
                    <a:pt x="757059" y="232918"/>
                  </a:lnTo>
                  <a:lnTo>
                    <a:pt x="789851" y="189814"/>
                  </a:lnTo>
                  <a:lnTo>
                    <a:pt x="801052" y="151726"/>
                  </a:lnTo>
                  <a:lnTo>
                    <a:pt x="807897" y="111772"/>
                  </a:lnTo>
                  <a:lnTo>
                    <a:pt x="813384" y="46024"/>
                  </a:lnTo>
                  <a:lnTo>
                    <a:pt x="813435" y="45161"/>
                  </a:lnTo>
                  <a:lnTo>
                    <a:pt x="832167" y="48514"/>
                  </a:lnTo>
                  <a:lnTo>
                    <a:pt x="858215" y="60109"/>
                  </a:lnTo>
                  <a:lnTo>
                    <a:pt x="881341" y="86131"/>
                  </a:lnTo>
                  <a:lnTo>
                    <a:pt x="881392" y="86283"/>
                  </a:lnTo>
                  <a:lnTo>
                    <a:pt x="891362" y="132880"/>
                  </a:lnTo>
                  <a:lnTo>
                    <a:pt x="881646" y="183845"/>
                  </a:lnTo>
                  <a:lnTo>
                    <a:pt x="858939" y="213245"/>
                  </a:lnTo>
                  <a:lnTo>
                    <a:pt x="832878" y="227342"/>
                  </a:lnTo>
                  <a:lnTo>
                    <a:pt x="813142" y="232384"/>
                  </a:lnTo>
                  <a:lnTo>
                    <a:pt x="818324" y="248196"/>
                  </a:lnTo>
                  <a:lnTo>
                    <a:pt x="844892" y="241935"/>
                  </a:lnTo>
                  <a:lnTo>
                    <a:pt x="880364" y="225298"/>
                  </a:lnTo>
                  <a:lnTo>
                    <a:pt x="911415" y="191782"/>
                  </a:lnTo>
                  <a:lnTo>
                    <a:pt x="924725" y="134886"/>
                  </a:lnTo>
                  <a:close/>
                </a:path>
                <a:path w="1410334" h="260350">
                  <a:moveTo>
                    <a:pt x="1059903" y="86271"/>
                  </a:moveTo>
                  <a:lnTo>
                    <a:pt x="1056449" y="85128"/>
                  </a:lnTo>
                  <a:lnTo>
                    <a:pt x="1054722" y="85128"/>
                  </a:lnTo>
                  <a:lnTo>
                    <a:pt x="1023670" y="83693"/>
                  </a:lnTo>
                  <a:lnTo>
                    <a:pt x="1023670" y="121945"/>
                  </a:lnTo>
                  <a:lnTo>
                    <a:pt x="1022654" y="140881"/>
                  </a:lnTo>
                  <a:lnTo>
                    <a:pt x="1012748" y="178104"/>
                  </a:lnTo>
                  <a:lnTo>
                    <a:pt x="986193" y="212204"/>
                  </a:lnTo>
                  <a:lnTo>
                    <a:pt x="939406" y="230632"/>
                  </a:lnTo>
                  <a:lnTo>
                    <a:pt x="944016" y="245872"/>
                  </a:lnTo>
                  <a:lnTo>
                    <a:pt x="987793" y="232854"/>
                  </a:lnTo>
                  <a:lnTo>
                    <a:pt x="1023835" y="209181"/>
                  </a:lnTo>
                  <a:lnTo>
                    <a:pt x="1048296" y="169494"/>
                  </a:lnTo>
                  <a:lnTo>
                    <a:pt x="1057300" y="108419"/>
                  </a:lnTo>
                  <a:lnTo>
                    <a:pt x="1057300" y="94907"/>
                  </a:lnTo>
                  <a:lnTo>
                    <a:pt x="1059903" y="88582"/>
                  </a:lnTo>
                  <a:lnTo>
                    <a:pt x="1059903" y="86271"/>
                  </a:lnTo>
                  <a:close/>
                </a:path>
                <a:path w="1410334" h="260350">
                  <a:moveTo>
                    <a:pt x="1167168" y="50622"/>
                  </a:moveTo>
                  <a:lnTo>
                    <a:pt x="1156042" y="37388"/>
                  </a:lnTo>
                  <a:lnTo>
                    <a:pt x="1151928" y="32499"/>
                  </a:lnTo>
                  <a:lnTo>
                    <a:pt x="1142301" y="34061"/>
                  </a:lnTo>
                  <a:lnTo>
                    <a:pt x="1130541" y="35242"/>
                  </a:lnTo>
                  <a:lnTo>
                    <a:pt x="1119695" y="35991"/>
                  </a:lnTo>
                  <a:lnTo>
                    <a:pt x="1112824" y="36245"/>
                  </a:lnTo>
                  <a:lnTo>
                    <a:pt x="980528" y="37388"/>
                  </a:lnTo>
                  <a:lnTo>
                    <a:pt x="969797" y="37236"/>
                  </a:lnTo>
                  <a:lnTo>
                    <a:pt x="956805" y="36817"/>
                  </a:lnTo>
                  <a:lnTo>
                    <a:pt x="943800" y="36182"/>
                  </a:lnTo>
                  <a:lnTo>
                    <a:pt x="933069" y="35369"/>
                  </a:lnTo>
                  <a:lnTo>
                    <a:pt x="933069" y="54927"/>
                  </a:lnTo>
                  <a:lnTo>
                    <a:pt x="943597" y="54089"/>
                  </a:lnTo>
                  <a:lnTo>
                    <a:pt x="956475" y="53352"/>
                  </a:lnTo>
                  <a:lnTo>
                    <a:pt x="969505" y="52832"/>
                  </a:lnTo>
                  <a:lnTo>
                    <a:pt x="1125181" y="51777"/>
                  </a:lnTo>
                  <a:lnTo>
                    <a:pt x="1125181" y="52920"/>
                  </a:lnTo>
                  <a:lnTo>
                    <a:pt x="1122311" y="61607"/>
                  </a:lnTo>
                  <a:lnTo>
                    <a:pt x="1113205" y="80924"/>
                  </a:lnTo>
                  <a:lnTo>
                    <a:pt x="1097153" y="106019"/>
                  </a:lnTo>
                  <a:lnTo>
                    <a:pt x="1073416" y="132003"/>
                  </a:lnTo>
                  <a:lnTo>
                    <a:pt x="1084910" y="143217"/>
                  </a:lnTo>
                  <a:lnTo>
                    <a:pt x="1127480" y="104825"/>
                  </a:lnTo>
                  <a:lnTo>
                    <a:pt x="1159687" y="61252"/>
                  </a:lnTo>
                  <a:lnTo>
                    <a:pt x="1162278" y="56946"/>
                  </a:lnTo>
                  <a:lnTo>
                    <a:pt x="1164285" y="53784"/>
                  </a:lnTo>
                  <a:lnTo>
                    <a:pt x="1166380" y="51485"/>
                  </a:lnTo>
                  <a:lnTo>
                    <a:pt x="1167168" y="50622"/>
                  </a:lnTo>
                  <a:close/>
                </a:path>
                <a:path w="1410334" h="260350">
                  <a:moveTo>
                    <a:pt x="1269225" y="115608"/>
                  </a:moveTo>
                  <a:lnTo>
                    <a:pt x="1242936" y="104597"/>
                  </a:lnTo>
                  <a:lnTo>
                    <a:pt x="1218755" y="96672"/>
                  </a:lnTo>
                  <a:lnTo>
                    <a:pt x="1198460" y="91389"/>
                  </a:lnTo>
                  <a:lnTo>
                    <a:pt x="1183817" y="88290"/>
                  </a:lnTo>
                  <a:lnTo>
                    <a:pt x="1173467" y="103238"/>
                  </a:lnTo>
                  <a:lnTo>
                    <a:pt x="1200810" y="113360"/>
                  </a:lnTo>
                  <a:lnTo>
                    <a:pt x="1222527" y="124383"/>
                  </a:lnTo>
                  <a:lnTo>
                    <a:pt x="1239342" y="135191"/>
                  </a:lnTo>
                  <a:lnTo>
                    <a:pt x="1251966" y="144653"/>
                  </a:lnTo>
                  <a:lnTo>
                    <a:pt x="1269225" y="115608"/>
                  </a:lnTo>
                  <a:close/>
                </a:path>
                <a:path w="1410334" h="260350">
                  <a:moveTo>
                    <a:pt x="1299133" y="51181"/>
                  </a:moveTo>
                  <a:lnTo>
                    <a:pt x="1275219" y="36550"/>
                  </a:lnTo>
                  <a:lnTo>
                    <a:pt x="1253337" y="25882"/>
                  </a:lnTo>
                  <a:lnTo>
                    <a:pt x="1235240" y="18681"/>
                  </a:lnTo>
                  <a:lnTo>
                    <a:pt x="1222641" y="14376"/>
                  </a:lnTo>
                  <a:lnTo>
                    <a:pt x="1211148" y="27038"/>
                  </a:lnTo>
                  <a:lnTo>
                    <a:pt x="1226007" y="35090"/>
                  </a:lnTo>
                  <a:lnTo>
                    <a:pt x="1243533" y="46304"/>
                  </a:lnTo>
                  <a:lnTo>
                    <a:pt x="1261973" y="60769"/>
                  </a:lnTo>
                  <a:lnTo>
                    <a:pt x="1279575" y="78511"/>
                  </a:lnTo>
                  <a:lnTo>
                    <a:pt x="1299133" y="51181"/>
                  </a:lnTo>
                  <a:close/>
                </a:path>
                <a:path w="1410334" h="260350">
                  <a:moveTo>
                    <a:pt x="1385404" y="44856"/>
                  </a:moveTo>
                  <a:lnTo>
                    <a:pt x="1375816" y="36233"/>
                  </a:lnTo>
                  <a:lnTo>
                    <a:pt x="1365821" y="28613"/>
                  </a:lnTo>
                  <a:lnTo>
                    <a:pt x="1356410" y="22301"/>
                  </a:lnTo>
                  <a:lnTo>
                    <a:pt x="1348600" y="17551"/>
                  </a:lnTo>
                  <a:lnTo>
                    <a:pt x="1338541" y="27038"/>
                  </a:lnTo>
                  <a:lnTo>
                    <a:pt x="1345958" y="32918"/>
                  </a:lnTo>
                  <a:lnTo>
                    <a:pt x="1354378" y="40411"/>
                  </a:lnTo>
                  <a:lnTo>
                    <a:pt x="1363078" y="49199"/>
                  </a:lnTo>
                  <a:lnTo>
                    <a:pt x="1371320" y="58953"/>
                  </a:lnTo>
                  <a:lnTo>
                    <a:pt x="1385404" y="44856"/>
                  </a:lnTo>
                  <a:close/>
                </a:path>
                <a:path w="1410334" h="260350">
                  <a:moveTo>
                    <a:pt x="1408988" y="23876"/>
                  </a:moveTo>
                  <a:lnTo>
                    <a:pt x="1404391" y="19900"/>
                  </a:lnTo>
                  <a:lnTo>
                    <a:pt x="1397482" y="14528"/>
                  </a:lnTo>
                  <a:lnTo>
                    <a:pt x="1387551" y="7861"/>
                  </a:lnTo>
                  <a:lnTo>
                    <a:pt x="1373911" y="0"/>
                  </a:lnTo>
                  <a:lnTo>
                    <a:pt x="1363840" y="10350"/>
                  </a:lnTo>
                  <a:lnTo>
                    <a:pt x="1372006" y="16535"/>
                  </a:lnTo>
                  <a:lnTo>
                    <a:pt x="1379982" y="23329"/>
                  </a:lnTo>
                  <a:lnTo>
                    <a:pt x="1387576" y="30619"/>
                  </a:lnTo>
                  <a:lnTo>
                    <a:pt x="1394612" y="38252"/>
                  </a:lnTo>
                  <a:lnTo>
                    <a:pt x="1408988" y="23876"/>
                  </a:lnTo>
                  <a:close/>
                </a:path>
                <a:path w="1410334" h="260350">
                  <a:moveTo>
                    <a:pt x="1409852" y="87998"/>
                  </a:moveTo>
                  <a:lnTo>
                    <a:pt x="1396339" y="80530"/>
                  </a:lnTo>
                  <a:lnTo>
                    <a:pt x="1378089" y="109296"/>
                  </a:lnTo>
                  <a:lnTo>
                    <a:pt x="1353172" y="141071"/>
                  </a:lnTo>
                  <a:lnTo>
                    <a:pt x="1319784" y="171767"/>
                  </a:lnTo>
                  <a:lnTo>
                    <a:pt x="1276134" y="197281"/>
                  </a:lnTo>
                  <a:lnTo>
                    <a:pt x="1234186" y="210908"/>
                  </a:lnTo>
                  <a:lnTo>
                    <a:pt x="1191590" y="216547"/>
                  </a:lnTo>
                  <a:lnTo>
                    <a:pt x="1201661" y="248526"/>
                  </a:lnTo>
                  <a:lnTo>
                    <a:pt x="1201940" y="249618"/>
                  </a:lnTo>
                  <a:lnTo>
                    <a:pt x="1203083" y="253072"/>
                  </a:lnTo>
                  <a:lnTo>
                    <a:pt x="1205103" y="253072"/>
                  </a:lnTo>
                  <a:lnTo>
                    <a:pt x="1207109" y="251625"/>
                  </a:lnTo>
                  <a:lnTo>
                    <a:pt x="1208265" y="251066"/>
                  </a:lnTo>
                  <a:lnTo>
                    <a:pt x="1215961" y="248526"/>
                  </a:lnTo>
                  <a:lnTo>
                    <a:pt x="1247521" y="239458"/>
                  </a:lnTo>
                  <a:lnTo>
                    <a:pt x="1258290" y="236105"/>
                  </a:lnTo>
                  <a:lnTo>
                    <a:pt x="1308379" y="211632"/>
                  </a:lnTo>
                  <a:lnTo>
                    <a:pt x="1347978" y="180289"/>
                  </a:lnTo>
                  <a:lnTo>
                    <a:pt x="1380629" y="139814"/>
                  </a:lnTo>
                  <a:lnTo>
                    <a:pt x="1409852" y="87998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27" name="object 27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68654" y="4100361"/>
              <a:ext cx="242709" cy="24215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911969" y="4092028"/>
              <a:ext cx="344170" cy="255904"/>
            </a:xfrm>
            <a:custGeom>
              <a:avLst/>
              <a:gdLst/>
              <a:ahLst/>
              <a:cxnLst/>
              <a:rect l="l" t="t" r="r" b="b"/>
              <a:pathLst>
                <a:path w="344170" h="255904">
                  <a:moveTo>
                    <a:pt x="224307" y="20993"/>
                  </a:moveTo>
                  <a:lnTo>
                    <a:pt x="222300" y="19265"/>
                  </a:lnTo>
                  <a:lnTo>
                    <a:pt x="191820" y="0"/>
                  </a:lnTo>
                  <a:lnTo>
                    <a:pt x="158737" y="41275"/>
                  </a:lnTo>
                  <a:lnTo>
                    <a:pt x="124015" y="74142"/>
                  </a:lnTo>
                  <a:lnTo>
                    <a:pt x="86652" y="99860"/>
                  </a:lnTo>
                  <a:lnTo>
                    <a:pt x="45656" y="119684"/>
                  </a:lnTo>
                  <a:lnTo>
                    <a:pt x="0" y="134874"/>
                  </a:lnTo>
                  <a:lnTo>
                    <a:pt x="6045" y="148971"/>
                  </a:lnTo>
                  <a:lnTo>
                    <a:pt x="44704" y="138734"/>
                  </a:lnTo>
                  <a:lnTo>
                    <a:pt x="75095" y="128117"/>
                  </a:lnTo>
                  <a:lnTo>
                    <a:pt x="100139" y="116865"/>
                  </a:lnTo>
                  <a:lnTo>
                    <a:pt x="122796" y="104686"/>
                  </a:lnTo>
                  <a:lnTo>
                    <a:pt x="122796" y="218274"/>
                  </a:lnTo>
                  <a:lnTo>
                    <a:pt x="121640" y="255663"/>
                  </a:lnTo>
                  <a:lnTo>
                    <a:pt x="155003" y="255663"/>
                  </a:lnTo>
                  <a:lnTo>
                    <a:pt x="153949" y="227076"/>
                  </a:lnTo>
                  <a:lnTo>
                    <a:pt x="153847" y="84848"/>
                  </a:lnTo>
                  <a:lnTo>
                    <a:pt x="172631" y="69900"/>
                  </a:lnTo>
                  <a:lnTo>
                    <a:pt x="189153" y="55041"/>
                  </a:lnTo>
                  <a:lnTo>
                    <a:pt x="203200" y="41211"/>
                  </a:lnTo>
                  <a:lnTo>
                    <a:pt x="215976" y="27901"/>
                  </a:lnTo>
                  <a:lnTo>
                    <a:pt x="224307" y="23583"/>
                  </a:lnTo>
                  <a:lnTo>
                    <a:pt x="224307" y="20993"/>
                  </a:lnTo>
                  <a:close/>
                </a:path>
                <a:path w="344170" h="255904">
                  <a:moveTo>
                    <a:pt x="340550" y="207048"/>
                  </a:moveTo>
                  <a:lnTo>
                    <a:pt x="307771" y="207048"/>
                  </a:lnTo>
                  <a:lnTo>
                    <a:pt x="307771" y="240118"/>
                  </a:lnTo>
                  <a:lnTo>
                    <a:pt x="340550" y="240118"/>
                  </a:lnTo>
                  <a:lnTo>
                    <a:pt x="340550" y="207048"/>
                  </a:lnTo>
                  <a:close/>
                </a:path>
                <a:path w="344170" h="255904">
                  <a:moveTo>
                    <a:pt x="343712" y="13512"/>
                  </a:moveTo>
                  <a:lnTo>
                    <a:pt x="304609" y="13512"/>
                  </a:lnTo>
                  <a:lnTo>
                    <a:pt x="313245" y="181762"/>
                  </a:lnTo>
                  <a:lnTo>
                    <a:pt x="335089" y="181762"/>
                  </a:lnTo>
                  <a:lnTo>
                    <a:pt x="343712" y="13512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29" name="object 29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006" y="4944757"/>
              <a:ext cx="2466568" cy="209891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26889" y="4939840"/>
              <a:ext cx="2499360" cy="2108200"/>
            </a:xfrm>
            <a:custGeom>
              <a:avLst/>
              <a:gdLst/>
              <a:ahLst/>
              <a:cxnLst/>
              <a:rect l="l" t="t" r="r" b="b"/>
              <a:pathLst>
                <a:path w="2499360" h="2108200">
                  <a:moveTo>
                    <a:pt x="2498877" y="2007984"/>
                  </a:moveTo>
                  <a:lnTo>
                    <a:pt x="82816" y="2107628"/>
                  </a:lnTo>
                  <a:lnTo>
                    <a:pt x="0" y="99644"/>
                  </a:lnTo>
                  <a:lnTo>
                    <a:pt x="2416060" y="0"/>
                  </a:lnTo>
                  <a:lnTo>
                    <a:pt x="2498877" y="2007984"/>
                  </a:lnTo>
                  <a:close/>
                </a:path>
              </a:pathLst>
            </a:custGeom>
            <a:ln w="88900">
              <a:solidFill>
                <a:srgbClr val="C0DFAD"/>
              </a:solidFill>
            </a:ln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31" name="object 31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870" y="6112023"/>
              <a:ext cx="829437" cy="829437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5556798"/>
              <a:ext cx="1044319" cy="1176527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5757" y="6062327"/>
              <a:ext cx="207087" cy="199016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4907" y="6029420"/>
              <a:ext cx="119435" cy="8914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66136" y="4857343"/>
              <a:ext cx="2462771" cy="201848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874956" y="4882758"/>
              <a:ext cx="2447290" cy="1945005"/>
            </a:xfrm>
            <a:custGeom>
              <a:avLst/>
              <a:gdLst/>
              <a:ahLst/>
              <a:cxnLst/>
              <a:rect l="l" t="t" r="r" b="b"/>
              <a:pathLst>
                <a:path w="2447290" h="1945004">
                  <a:moveTo>
                    <a:pt x="2329903" y="1944458"/>
                  </a:moveTo>
                  <a:lnTo>
                    <a:pt x="0" y="1792477"/>
                  </a:lnTo>
                  <a:lnTo>
                    <a:pt x="116928" y="0"/>
                  </a:lnTo>
                  <a:lnTo>
                    <a:pt x="2446832" y="151980"/>
                  </a:lnTo>
                  <a:lnTo>
                    <a:pt x="2329903" y="1944458"/>
                  </a:lnTo>
                  <a:close/>
                </a:path>
              </a:pathLst>
            </a:custGeom>
            <a:ln w="88900">
              <a:solidFill>
                <a:srgbClr val="C0DFAD"/>
              </a:solidFill>
            </a:ln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37" name="object 37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8485" y="6309674"/>
              <a:ext cx="829437" cy="829437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28313" y="5764072"/>
              <a:ext cx="1310638" cy="1173467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99871" y="6235124"/>
              <a:ext cx="998532" cy="356923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5246" y="2418012"/>
              <a:ext cx="2114778" cy="2093074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0" y="4589658"/>
              <a:ext cx="3496310" cy="459105"/>
            </a:xfrm>
            <a:custGeom>
              <a:avLst/>
              <a:gdLst/>
              <a:ahLst/>
              <a:cxnLst/>
              <a:rect l="l" t="t" r="r" b="b"/>
              <a:pathLst>
                <a:path w="3496310" h="459104">
                  <a:moveTo>
                    <a:pt x="3495908" y="0"/>
                  </a:moveTo>
                  <a:lnTo>
                    <a:pt x="0" y="0"/>
                  </a:lnTo>
                  <a:lnTo>
                    <a:pt x="0" y="458851"/>
                  </a:lnTo>
                  <a:lnTo>
                    <a:pt x="3495908" y="458851"/>
                  </a:lnTo>
                  <a:lnTo>
                    <a:pt x="3361187" y="229425"/>
                  </a:lnTo>
                  <a:lnTo>
                    <a:pt x="3495908" y="0"/>
                  </a:lnTo>
                  <a:close/>
                </a:path>
              </a:pathLst>
            </a:custGeom>
            <a:solidFill>
              <a:srgbClr val="B1A345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42" name="object 42"/>
            <p:cNvPicPr/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6573" y="4657763"/>
              <a:ext cx="2306257" cy="318352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21416" y="3084330"/>
              <a:ext cx="1116164" cy="1262588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5480656" y="5002984"/>
              <a:ext cx="4756785" cy="0"/>
            </a:xfrm>
            <a:custGeom>
              <a:avLst/>
              <a:gdLst/>
              <a:ahLst/>
              <a:cxnLst/>
              <a:rect l="l" t="t" r="r" b="b"/>
              <a:pathLst>
                <a:path w="4756784">
                  <a:moveTo>
                    <a:pt x="0" y="0"/>
                  </a:moveTo>
                  <a:lnTo>
                    <a:pt x="4756581" y="0"/>
                  </a:lnTo>
                </a:path>
              </a:pathLst>
            </a:custGeom>
            <a:ln w="381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45" name="object 45"/>
            <p:cNvPicPr/>
            <p:nvPr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8592" y="4567926"/>
              <a:ext cx="4838646" cy="1850135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3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86984" y="4656318"/>
              <a:ext cx="4629910" cy="1673351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5596001" y="4765205"/>
              <a:ext cx="2445385" cy="185420"/>
            </a:xfrm>
            <a:custGeom>
              <a:avLst/>
              <a:gdLst/>
              <a:ahLst/>
              <a:cxnLst/>
              <a:rect l="l" t="t" r="r" b="b"/>
              <a:pathLst>
                <a:path w="2445384" h="185420">
                  <a:moveTo>
                    <a:pt x="42621" y="92671"/>
                  </a:moveTo>
                  <a:lnTo>
                    <a:pt x="40906" y="84315"/>
                  </a:lnTo>
                  <a:lnTo>
                    <a:pt x="36283" y="77546"/>
                  </a:lnTo>
                  <a:lnTo>
                    <a:pt x="29502" y="73025"/>
                  </a:lnTo>
                  <a:lnTo>
                    <a:pt x="21310" y="71361"/>
                  </a:lnTo>
                  <a:lnTo>
                    <a:pt x="13030" y="73025"/>
                  </a:lnTo>
                  <a:lnTo>
                    <a:pt x="6248" y="77546"/>
                  </a:lnTo>
                  <a:lnTo>
                    <a:pt x="1676" y="84315"/>
                  </a:lnTo>
                  <a:lnTo>
                    <a:pt x="0" y="92671"/>
                  </a:lnTo>
                  <a:lnTo>
                    <a:pt x="1676" y="100965"/>
                  </a:lnTo>
                  <a:lnTo>
                    <a:pt x="6248" y="107734"/>
                  </a:lnTo>
                  <a:lnTo>
                    <a:pt x="13030" y="112318"/>
                  </a:lnTo>
                  <a:lnTo>
                    <a:pt x="21310" y="113995"/>
                  </a:lnTo>
                  <a:lnTo>
                    <a:pt x="29591" y="112318"/>
                  </a:lnTo>
                  <a:lnTo>
                    <a:pt x="36360" y="107734"/>
                  </a:lnTo>
                  <a:lnTo>
                    <a:pt x="40944" y="100965"/>
                  </a:lnTo>
                  <a:lnTo>
                    <a:pt x="42621" y="92671"/>
                  </a:lnTo>
                  <a:close/>
                </a:path>
                <a:path w="2445384" h="185420">
                  <a:moveTo>
                    <a:pt x="179743" y="52006"/>
                  </a:moveTo>
                  <a:lnTo>
                    <a:pt x="178371" y="51422"/>
                  </a:lnTo>
                  <a:lnTo>
                    <a:pt x="177393" y="51231"/>
                  </a:lnTo>
                  <a:lnTo>
                    <a:pt x="153733" y="44577"/>
                  </a:lnTo>
                  <a:lnTo>
                    <a:pt x="151980" y="63144"/>
                  </a:lnTo>
                  <a:lnTo>
                    <a:pt x="144805" y="88722"/>
                  </a:lnTo>
                  <a:lnTo>
                    <a:pt x="133794" y="115684"/>
                  </a:lnTo>
                  <a:lnTo>
                    <a:pt x="120484" y="138430"/>
                  </a:lnTo>
                  <a:lnTo>
                    <a:pt x="128117" y="143319"/>
                  </a:lnTo>
                  <a:lnTo>
                    <a:pt x="144703" y="121780"/>
                  </a:lnTo>
                  <a:lnTo>
                    <a:pt x="157886" y="100114"/>
                  </a:lnTo>
                  <a:lnTo>
                    <a:pt x="168198" y="78867"/>
                  </a:lnTo>
                  <a:lnTo>
                    <a:pt x="176212" y="58661"/>
                  </a:lnTo>
                  <a:lnTo>
                    <a:pt x="177977" y="56502"/>
                  </a:lnTo>
                  <a:lnTo>
                    <a:pt x="179743" y="54749"/>
                  </a:lnTo>
                  <a:lnTo>
                    <a:pt x="179743" y="52006"/>
                  </a:lnTo>
                  <a:close/>
                </a:path>
                <a:path w="2445384" h="185420">
                  <a:moveTo>
                    <a:pt x="227253" y="2159"/>
                  </a:moveTo>
                  <a:lnTo>
                    <a:pt x="225488" y="1955"/>
                  </a:lnTo>
                  <a:lnTo>
                    <a:pt x="224129" y="1955"/>
                  </a:lnTo>
                  <a:lnTo>
                    <a:pt x="203581" y="1371"/>
                  </a:lnTo>
                  <a:lnTo>
                    <a:pt x="204571" y="6438"/>
                  </a:lnTo>
                  <a:lnTo>
                    <a:pt x="204647" y="7823"/>
                  </a:lnTo>
                  <a:lnTo>
                    <a:pt x="204762" y="170497"/>
                  </a:lnTo>
                  <a:lnTo>
                    <a:pt x="202806" y="172643"/>
                  </a:lnTo>
                  <a:lnTo>
                    <a:pt x="190881" y="172643"/>
                  </a:lnTo>
                  <a:lnTo>
                    <a:pt x="184619" y="172453"/>
                  </a:lnTo>
                  <a:lnTo>
                    <a:pt x="171729" y="170103"/>
                  </a:lnTo>
                  <a:lnTo>
                    <a:pt x="175831" y="180860"/>
                  </a:lnTo>
                  <a:lnTo>
                    <a:pt x="201041" y="180860"/>
                  </a:lnTo>
                  <a:lnTo>
                    <a:pt x="214426" y="179781"/>
                  </a:lnTo>
                  <a:lnTo>
                    <a:pt x="221767" y="176225"/>
                  </a:lnTo>
                  <a:lnTo>
                    <a:pt x="223456" y="172643"/>
                  </a:lnTo>
                  <a:lnTo>
                    <a:pt x="224853" y="169646"/>
                  </a:lnTo>
                  <a:lnTo>
                    <a:pt x="225488" y="159550"/>
                  </a:lnTo>
                  <a:lnTo>
                    <a:pt x="225488" y="9766"/>
                  </a:lnTo>
                  <a:lnTo>
                    <a:pt x="226072" y="7823"/>
                  </a:lnTo>
                  <a:lnTo>
                    <a:pt x="227253" y="5664"/>
                  </a:lnTo>
                  <a:lnTo>
                    <a:pt x="227253" y="2159"/>
                  </a:lnTo>
                  <a:close/>
                </a:path>
                <a:path w="2445384" h="185420">
                  <a:moveTo>
                    <a:pt x="306057" y="130225"/>
                  </a:moveTo>
                  <a:lnTo>
                    <a:pt x="296938" y="108813"/>
                  </a:lnTo>
                  <a:lnTo>
                    <a:pt x="285178" y="86220"/>
                  </a:lnTo>
                  <a:lnTo>
                    <a:pt x="271741" y="64223"/>
                  </a:lnTo>
                  <a:lnTo>
                    <a:pt x="257556" y="44577"/>
                  </a:lnTo>
                  <a:lnTo>
                    <a:pt x="250317" y="49276"/>
                  </a:lnTo>
                  <a:lnTo>
                    <a:pt x="260134" y="69138"/>
                  </a:lnTo>
                  <a:lnTo>
                    <a:pt x="270014" y="93167"/>
                  </a:lnTo>
                  <a:lnTo>
                    <a:pt x="278803" y="118071"/>
                  </a:lnTo>
                  <a:lnTo>
                    <a:pt x="285318" y="140589"/>
                  </a:lnTo>
                  <a:lnTo>
                    <a:pt x="306057" y="130225"/>
                  </a:lnTo>
                  <a:close/>
                </a:path>
                <a:path w="2445384" h="185420">
                  <a:moveTo>
                    <a:pt x="499643" y="123964"/>
                  </a:moveTo>
                  <a:lnTo>
                    <a:pt x="420446" y="123964"/>
                  </a:lnTo>
                  <a:lnTo>
                    <a:pt x="420446" y="109296"/>
                  </a:lnTo>
                  <a:lnTo>
                    <a:pt x="479691" y="109296"/>
                  </a:lnTo>
                  <a:lnTo>
                    <a:pt x="479691" y="100495"/>
                  </a:lnTo>
                  <a:lnTo>
                    <a:pt x="370789" y="100495"/>
                  </a:lnTo>
                  <a:lnTo>
                    <a:pt x="370789" y="66662"/>
                  </a:lnTo>
                  <a:lnTo>
                    <a:pt x="395617" y="66662"/>
                  </a:lnTo>
                  <a:lnTo>
                    <a:pt x="395617" y="90906"/>
                  </a:lnTo>
                  <a:lnTo>
                    <a:pt x="462292" y="90906"/>
                  </a:lnTo>
                  <a:lnTo>
                    <a:pt x="462292" y="82130"/>
                  </a:lnTo>
                  <a:lnTo>
                    <a:pt x="462292" y="66662"/>
                  </a:lnTo>
                  <a:lnTo>
                    <a:pt x="495935" y="66662"/>
                  </a:lnTo>
                  <a:lnTo>
                    <a:pt x="495935" y="57873"/>
                  </a:lnTo>
                  <a:lnTo>
                    <a:pt x="462292" y="57873"/>
                  </a:lnTo>
                  <a:lnTo>
                    <a:pt x="462292" y="52387"/>
                  </a:lnTo>
                  <a:lnTo>
                    <a:pt x="463270" y="49466"/>
                  </a:lnTo>
                  <a:lnTo>
                    <a:pt x="463270" y="46913"/>
                  </a:lnTo>
                  <a:lnTo>
                    <a:pt x="462102" y="46520"/>
                  </a:lnTo>
                  <a:lnTo>
                    <a:pt x="461314" y="46520"/>
                  </a:lnTo>
                  <a:lnTo>
                    <a:pt x="441375" y="45745"/>
                  </a:lnTo>
                  <a:lnTo>
                    <a:pt x="443128" y="51219"/>
                  </a:lnTo>
                  <a:lnTo>
                    <a:pt x="443128" y="57873"/>
                  </a:lnTo>
                  <a:lnTo>
                    <a:pt x="443128" y="66662"/>
                  </a:lnTo>
                  <a:lnTo>
                    <a:pt x="443128" y="82130"/>
                  </a:lnTo>
                  <a:lnTo>
                    <a:pt x="415163" y="82130"/>
                  </a:lnTo>
                  <a:lnTo>
                    <a:pt x="415163" y="66662"/>
                  </a:lnTo>
                  <a:lnTo>
                    <a:pt x="443128" y="66662"/>
                  </a:lnTo>
                  <a:lnTo>
                    <a:pt x="443128" y="57873"/>
                  </a:lnTo>
                  <a:lnTo>
                    <a:pt x="415163" y="57873"/>
                  </a:lnTo>
                  <a:lnTo>
                    <a:pt x="415163" y="53174"/>
                  </a:lnTo>
                  <a:lnTo>
                    <a:pt x="415963" y="51219"/>
                  </a:lnTo>
                  <a:lnTo>
                    <a:pt x="416928" y="49060"/>
                  </a:lnTo>
                  <a:lnTo>
                    <a:pt x="416928" y="46723"/>
                  </a:lnTo>
                  <a:lnTo>
                    <a:pt x="415759" y="46520"/>
                  </a:lnTo>
                  <a:lnTo>
                    <a:pt x="415163" y="46520"/>
                  </a:lnTo>
                  <a:lnTo>
                    <a:pt x="394055" y="45745"/>
                  </a:lnTo>
                  <a:lnTo>
                    <a:pt x="395224" y="50622"/>
                  </a:lnTo>
                  <a:lnTo>
                    <a:pt x="395490" y="52387"/>
                  </a:lnTo>
                  <a:lnTo>
                    <a:pt x="395617" y="57873"/>
                  </a:lnTo>
                  <a:lnTo>
                    <a:pt x="370789" y="57873"/>
                  </a:lnTo>
                  <a:lnTo>
                    <a:pt x="370789" y="52387"/>
                  </a:lnTo>
                  <a:lnTo>
                    <a:pt x="371576" y="51422"/>
                  </a:lnTo>
                  <a:lnTo>
                    <a:pt x="372554" y="49847"/>
                  </a:lnTo>
                  <a:lnTo>
                    <a:pt x="372554" y="47117"/>
                  </a:lnTo>
                  <a:lnTo>
                    <a:pt x="371576" y="46342"/>
                  </a:lnTo>
                  <a:lnTo>
                    <a:pt x="370789" y="46342"/>
                  </a:lnTo>
                  <a:lnTo>
                    <a:pt x="349872" y="45745"/>
                  </a:lnTo>
                  <a:lnTo>
                    <a:pt x="350735" y="50622"/>
                  </a:lnTo>
                  <a:lnTo>
                    <a:pt x="350850" y="57873"/>
                  </a:lnTo>
                  <a:lnTo>
                    <a:pt x="324637" y="57873"/>
                  </a:lnTo>
                  <a:lnTo>
                    <a:pt x="324637" y="66662"/>
                  </a:lnTo>
                  <a:lnTo>
                    <a:pt x="350850" y="66662"/>
                  </a:lnTo>
                  <a:lnTo>
                    <a:pt x="350850" y="109296"/>
                  </a:lnTo>
                  <a:lnTo>
                    <a:pt x="401091" y="109296"/>
                  </a:lnTo>
                  <a:lnTo>
                    <a:pt x="401091" y="123964"/>
                  </a:lnTo>
                  <a:lnTo>
                    <a:pt x="319951" y="123964"/>
                  </a:lnTo>
                  <a:lnTo>
                    <a:pt x="319951" y="132753"/>
                  </a:lnTo>
                  <a:lnTo>
                    <a:pt x="382130" y="132753"/>
                  </a:lnTo>
                  <a:lnTo>
                    <a:pt x="375094" y="140347"/>
                  </a:lnTo>
                  <a:lnTo>
                    <a:pt x="362445" y="150774"/>
                  </a:lnTo>
                  <a:lnTo>
                    <a:pt x="344043" y="161823"/>
                  </a:lnTo>
                  <a:lnTo>
                    <a:pt x="319760" y="171272"/>
                  </a:lnTo>
                  <a:lnTo>
                    <a:pt x="325615" y="178904"/>
                  </a:lnTo>
                  <a:lnTo>
                    <a:pt x="358190" y="167005"/>
                  </a:lnTo>
                  <a:lnTo>
                    <a:pt x="381101" y="154686"/>
                  </a:lnTo>
                  <a:lnTo>
                    <a:pt x="395122" y="144449"/>
                  </a:lnTo>
                  <a:lnTo>
                    <a:pt x="401091" y="138823"/>
                  </a:lnTo>
                  <a:lnTo>
                    <a:pt x="401091" y="183400"/>
                  </a:lnTo>
                  <a:lnTo>
                    <a:pt x="420446" y="183400"/>
                  </a:lnTo>
                  <a:lnTo>
                    <a:pt x="420446" y="140766"/>
                  </a:lnTo>
                  <a:lnTo>
                    <a:pt x="430542" y="149199"/>
                  </a:lnTo>
                  <a:lnTo>
                    <a:pt x="446227" y="159397"/>
                  </a:lnTo>
                  <a:lnTo>
                    <a:pt x="467601" y="169811"/>
                  </a:lnTo>
                  <a:lnTo>
                    <a:pt x="494753" y="178904"/>
                  </a:lnTo>
                  <a:lnTo>
                    <a:pt x="499643" y="171272"/>
                  </a:lnTo>
                  <a:lnTo>
                    <a:pt x="478396" y="162458"/>
                  </a:lnTo>
                  <a:lnTo>
                    <a:pt x="460654" y="152895"/>
                  </a:lnTo>
                  <a:lnTo>
                    <a:pt x="446760" y="142900"/>
                  </a:lnTo>
                  <a:lnTo>
                    <a:pt x="444715" y="140766"/>
                  </a:lnTo>
                  <a:lnTo>
                    <a:pt x="442861" y="138823"/>
                  </a:lnTo>
                  <a:lnTo>
                    <a:pt x="437070" y="132753"/>
                  </a:lnTo>
                  <a:lnTo>
                    <a:pt x="499643" y="132753"/>
                  </a:lnTo>
                  <a:lnTo>
                    <a:pt x="499643" y="123964"/>
                  </a:lnTo>
                  <a:close/>
                </a:path>
                <a:path w="2445384" h="185420">
                  <a:moveTo>
                    <a:pt x="500621" y="20713"/>
                  </a:moveTo>
                  <a:lnTo>
                    <a:pt x="451739" y="20713"/>
                  </a:lnTo>
                  <a:lnTo>
                    <a:pt x="451739" y="7035"/>
                  </a:lnTo>
                  <a:lnTo>
                    <a:pt x="452120" y="6248"/>
                  </a:lnTo>
                  <a:lnTo>
                    <a:pt x="453110" y="4686"/>
                  </a:lnTo>
                  <a:lnTo>
                    <a:pt x="453110" y="2336"/>
                  </a:lnTo>
                  <a:lnTo>
                    <a:pt x="451929" y="2146"/>
                  </a:lnTo>
                  <a:lnTo>
                    <a:pt x="450964" y="2146"/>
                  </a:lnTo>
                  <a:lnTo>
                    <a:pt x="429844" y="1752"/>
                  </a:lnTo>
                  <a:lnTo>
                    <a:pt x="430618" y="4686"/>
                  </a:lnTo>
                  <a:lnTo>
                    <a:pt x="431406" y="8013"/>
                  </a:lnTo>
                  <a:lnTo>
                    <a:pt x="431406" y="20713"/>
                  </a:lnTo>
                  <a:lnTo>
                    <a:pt x="389356" y="20713"/>
                  </a:lnTo>
                  <a:lnTo>
                    <a:pt x="389356" y="8788"/>
                  </a:lnTo>
                  <a:lnTo>
                    <a:pt x="390334" y="7416"/>
                  </a:lnTo>
                  <a:lnTo>
                    <a:pt x="391312" y="5854"/>
                  </a:lnTo>
                  <a:lnTo>
                    <a:pt x="391312" y="3314"/>
                  </a:lnTo>
                  <a:lnTo>
                    <a:pt x="390334" y="2933"/>
                  </a:lnTo>
                  <a:lnTo>
                    <a:pt x="388772" y="2933"/>
                  </a:lnTo>
                  <a:lnTo>
                    <a:pt x="367271" y="2527"/>
                  </a:lnTo>
                  <a:lnTo>
                    <a:pt x="368452" y="6438"/>
                  </a:lnTo>
                  <a:lnTo>
                    <a:pt x="369227" y="11137"/>
                  </a:lnTo>
                  <a:lnTo>
                    <a:pt x="369227" y="20713"/>
                  </a:lnTo>
                  <a:lnTo>
                    <a:pt x="320141" y="20713"/>
                  </a:lnTo>
                  <a:lnTo>
                    <a:pt x="320141" y="29514"/>
                  </a:lnTo>
                  <a:lnTo>
                    <a:pt x="369227" y="29514"/>
                  </a:lnTo>
                  <a:lnTo>
                    <a:pt x="369227" y="42621"/>
                  </a:lnTo>
                  <a:lnTo>
                    <a:pt x="389356" y="42621"/>
                  </a:lnTo>
                  <a:lnTo>
                    <a:pt x="389356" y="29514"/>
                  </a:lnTo>
                  <a:lnTo>
                    <a:pt x="431406" y="29514"/>
                  </a:lnTo>
                  <a:lnTo>
                    <a:pt x="431406" y="42621"/>
                  </a:lnTo>
                  <a:lnTo>
                    <a:pt x="451739" y="42621"/>
                  </a:lnTo>
                  <a:lnTo>
                    <a:pt x="451739" y="29514"/>
                  </a:lnTo>
                  <a:lnTo>
                    <a:pt x="500621" y="29514"/>
                  </a:lnTo>
                  <a:lnTo>
                    <a:pt x="500621" y="20713"/>
                  </a:lnTo>
                  <a:close/>
                </a:path>
                <a:path w="2445384" h="185420">
                  <a:moveTo>
                    <a:pt x="685380" y="91897"/>
                  </a:moveTo>
                  <a:lnTo>
                    <a:pt x="678815" y="58750"/>
                  </a:lnTo>
                  <a:lnTo>
                    <a:pt x="661238" y="36169"/>
                  </a:lnTo>
                  <a:lnTo>
                    <a:pt x="650849" y="30886"/>
                  </a:lnTo>
                  <a:lnTo>
                    <a:pt x="635889" y="23266"/>
                  </a:lnTo>
                  <a:lnTo>
                    <a:pt x="605993" y="19164"/>
                  </a:lnTo>
                  <a:lnTo>
                    <a:pt x="588594" y="22504"/>
                  </a:lnTo>
                  <a:lnTo>
                    <a:pt x="588594" y="31470"/>
                  </a:lnTo>
                  <a:lnTo>
                    <a:pt x="587629" y="51257"/>
                  </a:lnTo>
                  <a:lnTo>
                    <a:pt x="585076" y="78346"/>
                  </a:lnTo>
                  <a:lnTo>
                    <a:pt x="579742" y="108305"/>
                  </a:lnTo>
                  <a:lnTo>
                    <a:pt x="570407" y="136677"/>
                  </a:lnTo>
                  <a:lnTo>
                    <a:pt x="564743" y="148996"/>
                  </a:lnTo>
                  <a:lnTo>
                    <a:pt x="558279" y="148996"/>
                  </a:lnTo>
                  <a:lnTo>
                    <a:pt x="550037" y="146672"/>
                  </a:lnTo>
                  <a:lnTo>
                    <a:pt x="542544" y="139319"/>
                  </a:lnTo>
                  <a:lnTo>
                    <a:pt x="537108" y="126390"/>
                  </a:lnTo>
                  <a:lnTo>
                    <a:pt x="535012" y="107340"/>
                  </a:lnTo>
                  <a:lnTo>
                    <a:pt x="538302" y="81191"/>
                  </a:lnTo>
                  <a:lnTo>
                    <a:pt x="548233" y="58851"/>
                  </a:lnTo>
                  <a:lnTo>
                    <a:pt x="564959" y="41783"/>
                  </a:lnTo>
                  <a:lnTo>
                    <a:pt x="588594" y="31470"/>
                  </a:lnTo>
                  <a:lnTo>
                    <a:pt x="588594" y="22504"/>
                  </a:lnTo>
                  <a:lnTo>
                    <a:pt x="567905" y="26454"/>
                  </a:lnTo>
                  <a:lnTo>
                    <a:pt x="539584" y="45656"/>
                  </a:lnTo>
                  <a:lnTo>
                    <a:pt x="521931" y="72783"/>
                  </a:lnTo>
                  <a:lnTo>
                    <a:pt x="515848" y="103835"/>
                  </a:lnTo>
                  <a:lnTo>
                    <a:pt x="519150" y="125374"/>
                  </a:lnTo>
                  <a:lnTo>
                    <a:pt x="528294" y="143586"/>
                  </a:lnTo>
                  <a:lnTo>
                    <a:pt x="542175" y="156210"/>
                  </a:lnTo>
                  <a:lnTo>
                    <a:pt x="559650" y="160921"/>
                  </a:lnTo>
                  <a:lnTo>
                    <a:pt x="571385" y="158559"/>
                  </a:lnTo>
                  <a:lnTo>
                    <a:pt x="580555" y="151968"/>
                  </a:lnTo>
                  <a:lnTo>
                    <a:pt x="582701" y="148996"/>
                  </a:lnTo>
                  <a:lnTo>
                    <a:pt x="587794" y="141947"/>
                  </a:lnTo>
                  <a:lnTo>
                    <a:pt x="601294" y="103352"/>
                  </a:lnTo>
                  <a:lnTo>
                    <a:pt x="608469" y="50965"/>
                  </a:lnTo>
                  <a:lnTo>
                    <a:pt x="609676" y="31470"/>
                  </a:lnTo>
                  <a:lnTo>
                    <a:pt x="609714" y="30886"/>
                  </a:lnTo>
                  <a:lnTo>
                    <a:pt x="655891" y="58750"/>
                  </a:lnTo>
                  <a:lnTo>
                    <a:pt x="662698" y="90538"/>
                  </a:lnTo>
                  <a:lnTo>
                    <a:pt x="656094" y="125183"/>
                  </a:lnTo>
                  <a:lnTo>
                    <a:pt x="640651" y="145173"/>
                  </a:lnTo>
                  <a:lnTo>
                    <a:pt x="622947" y="154762"/>
                  </a:lnTo>
                  <a:lnTo>
                    <a:pt x="609511" y="158191"/>
                  </a:lnTo>
                  <a:lnTo>
                    <a:pt x="613041" y="168948"/>
                  </a:lnTo>
                  <a:lnTo>
                    <a:pt x="631113" y="164680"/>
                  </a:lnTo>
                  <a:lnTo>
                    <a:pt x="655231" y="153365"/>
                  </a:lnTo>
                  <a:lnTo>
                    <a:pt x="676338" y="130581"/>
                  </a:lnTo>
                  <a:lnTo>
                    <a:pt x="685380" y="91897"/>
                  </a:lnTo>
                  <a:close/>
                </a:path>
                <a:path w="2445384" h="185420">
                  <a:moveTo>
                    <a:pt x="804824" y="38912"/>
                  </a:moveTo>
                  <a:lnTo>
                    <a:pt x="796747" y="39979"/>
                  </a:lnTo>
                  <a:lnTo>
                    <a:pt x="788416" y="40906"/>
                  </a:lnTo>
                  <a:lnTo>
                    <a:pt x="778929" y="41770"/>
                  </a:lnTo>
                  <a:lnTo>
                    <a:pt x="767461" y="42621"/>
                  </a:lnTo>
                  <a:lnTo>
                    <a:pt x="769366" y="37007"/>
                  </a:lnTo>
                  <a:lnTo>
                    <a:pt x="772160" y="29083"/>
                  </a:lnTo>
                  <a:lnTo>
                    <a:pt x="774954" y="21678"/>
                  </a:lnTo>
                  <a:lnTo>
                    <a:pt x="776859" y="17602"/>
                  </a:lnTo>
                  <a:lnTo>
                    <a:pt x="777430" y="17018"/>
                  </a:lnTo>
                  <a:lnTo>
                    <a:pt x="779399" y="14668"/>
                  </a:lnTo>
                  <a:lnTo>
                    <a:pt x="779399" y="12903"/>
                  </a:lnTo>
                  <a:lnTo>
                    <a:pt x="778421" y="12128"/>
                  </a:lnTo>
                  <a:lnTo>
                    <a:pt x="775296" y="11150"/>
                  </a:lnTo>
                  <a:lnTo>
                    <a:pt x="757491" y="5080"/>
                  </a:lnTo>
                  <a:lnTo>
                    <a:pt x="745375" y="43802"/>
                  </a:lnTo>
                  <a:lnTo>
                    <a:pt x="737552" y="43992"/>
                  </a:lnTo>
                  <a:lnTo>
                    <a:pt x="713308" y="43992"/>
                  </a:lnTo>
                  <a:lnTo>
                    <a:pt x="703338" y="43599"/>
                  </a:lnTo>
                  <a:lnTo>
                    <a:pt x="703338" y="56896"/>
                  </a:lnTo>
                  <a:lnTo>
                    <a:pt x="714781" y="55638"/>
                  </a:lnTo>
                  <a:lnTo>
                    <a:pt x="725652" y="54749"/>
                  </a:lnTo>
                  <a:lnTo>
                    <a:pt x="735088" y="54152"/>
                  </a:lnTo>
                  <a:lnTo>
                    <a:pt x="742251" y="53771"/>
                  </a:lnTo>
                  <a:lnTo>
                    <a:pt x="716699" y="132486"/>
                  </a:lnTo>
                  <a:lnTo>
                    <a:pt x="704710" y="165811"/>
                  </a:lnTo>
                  <a:lnTo>
                    <a:pt x="726605" y="172453"/>
                  </a:lnTo>
                  <a:lnTo>
                    <a:pt x="740702" y="125818"/>
                  </a:lnTo>
                  <a:lnTo>
                    <a:pt x="764006" y="53771"/>
                  </a:lnTo>
                  <a:lnTo>
                    <a:pt x="804824" y="51612"/>
                  </a:lnTo>
                  <a:lnTo>
                    <a:pt x="804824" y="43992"/>
                  </a:lnTo>
                  <a:lnTo>
                    <a:pt x="804824" y="42621"/>
                  </a:lnTo>
                  <a:lnTo>
                    <a:pt x="804824" y="38912"/>
                  </a:lnTo>
                  <a:close/>
                </a:path>
                <a:path w="2445384" h="185420">
                  <a:moveTo>
                    <a:pt x="862304" y="175590"/>
                  </a:moveTo>
                  <a:lnTo>
                    <a:pt x="861606" y="161696"/>
                  </a:lnTo>
                  <a:lnTo>
                    <a:pt x="861326" y="156032"/>
                  </a:lnTo>
                  <a:lnTo>
                    <a:pt x="846010" y="159232"/>
                  </a:lnTo>
                  <a:lnTo>
                    <a:pt x="831837" y="160921"/>
                  </a:lnTo>
                  <a:lnTo>
                    <a:pt x="819353" y="161582"/>
                  </a:lnTo>
                  <a:lnTo>
                    <a:pt x="809117" y="161696"/>
                  </a:lnTo>
                  <a:lnTo>
                    <a:pt x="800671" y="161442"/>
                  </a:lnTo>
                  <a:lnTo>
                    <a:pt x="790879" y="159740"/>
                  </a:lnTo>
                  <a:lnTo>
                    <a:pt x="782777" y="155092"/>
                  </a:lnTo>
                  <a:lnTo>
                    <a:pt x="779399" y="146062"/>
                  </a:lnTo>
                  <a:lnTo>
                    <a:pt x="779399" y="138430"/>
                  </a:lnTo>
                  <a:lnTo>
                    <a:pt x="784085" y="131406"/>
                  </a:lnTo>
                  <a:lnTo>
                    <a:pt x="772947" y="126898"/>
                  </a:lnTo>
                  <a:lnTo>
                    <a:pt x="768057" y="133159"/>
                  </a:lnTo>
                  <a:lnTo>
                    <a:pt x="765124" y="140779"/>
                  </a:lnTo>
                  <a:lnTo>
                    <a:pt x="765124" y="148805"/>
                  </a:lnTo>
                  <a:lnTo>
                    <a:pt x="770648" y="164744"/>
                  </a:lnTo>
                  <a:lnTo>
                    <a:pt x="784987" y="172923"/>
                  </a:lnTo>
                  <a:lnTo>
                    <a:pt x="804786" y="175945"/>
                  </a:lnTo>
                  <a:lnTo>
                    <a:pt x="826706" y="176377"/>
                  </a:lnTo>
                  <a:lnTo>
                    <a:pt x="839368" y="176276"/>
                  </a:lnTo>
                  <a:lnTo>
                    <a:pt x="850366" y="176047"/>
                  </a:lnTo>
                  <a:lnTo>
                    <a:pt x="862304" y="175590"/>
                  </a:lnTo>
                  <a:close/>
                </a:path>
                <a:path w="2445384" h="185420">
                  <a:moveTo>
                    <a:pt x="867384" y="68237"/>
                  </a:moveTo>
                  <a:lnTo>
                    <a:pt x="849820" y="65532"/>
                  </a:lnTo>
                  <a:lnTo>
                    <a:pt x="833551" y="63906"/>
                  </a:lnTo>
                  <a:lnTo>
                    <a:pt x="816406" y="62979"/>
                  </a:lnTo>
                  <a:lnTo>
                    <a:pt x="796213" y="62369"/>
                  </a:lnTo>
                  <a:lnTo>
                    <a:pt x="794448" y="73520"/>
                  </a:lnTo>
                  <a:lnTo>
                    <a:pt x="808253" y="74218"/>
                  </a:lnTo>
                  <a:lnTo>
                    <a:pt x="824141" y="76301"/>
                  </a:lnTo>
                  <a:lnTo>
                    <a:pt x="842492" y="80657"/>
                  </a:lnTo>
                  <a:lnTo>
                    <a:pt x="863676" y="88176"/>
                  </a:lnTo>
                  <a:lnTo>
                    <a:pt x="867384" y="68237"/>
                  </a:lnTo>
                  <a:close/>
                </a:path>
                <a:path w="2445384" h="185420">
                  <a:moveTo>
                    <a:pt x="1044460" y="105194"/>
                  </a:moveTo>
                  <a:lnTo>
                    <a:pt x="1032586" y="67602"/>
                  </a:lnTo>
                  <a:lnTo>
                    <a:pt x="1017549" y="54559"/>
                  </a:lnTo>
                  <a:lnTo>
                    <a:pt x="1015301" y="53022"/>
                  </a:lnTo>
                  <a:lnTo>
                    <a:pt x="1013904" y="52400"/>
                  </a:lnTo>
                  <a:lnTo>
                    <a:pt x="1006729" y="49149"/>
                  </a:lnTo>
                  <a:lnTo>
                    <a:pt x="998448" y="46710"/>
                  </a:lnTo>
                  <a:lnTo>
                    <a:pt x="990485" y="44970"/>
                  </a:lnTo>
                  <a:lnTo>
                    <a:pt x="991870" y="39103"/>
                  </a:lnTo>
                  <a:lnTo>
                    <a:pt x="996556" y="20535"/>
                  </a:lnTo>
                  <a:lnTo>
                    <a:pt x="998702" y="17399"/>
                  </a:lnTo>
                  <a:lnTo>
                    <a:pt x="998702" y="15252"/>
                  </a:lnTo>
                  <a:lnTo>
                    <a:pt x="994016" y="13690"/>
                  </a:lnTo>
                  <a:lnTo>
                    <a:pt x="974852" y="8204"/>
                  </a:lnTo>
                  <a:lnTo>
                    <a:pt x="973556" y="19735"/>
                  </a:lnTo>
                  <a:lnTo>
                    <a:pt x="972172" y="29425"/>
                  </a:lnTo>
                  <a:lnTo>
                    <a:pt x="970838" y="37465"/>
                  </a:lnTo>
                  <a:lnTo>
                    <a:pt x="969759" y="43599"/>
                  </a:lnTo>
                  <a:lnTo>
                    <a:pt x="967422" y="43815"/>
                  </a:lnTo>
                  <a:lnTo>
                    <a:pt x="967422" y="54559"/>
                  </a:lnTo>
                  <a:lnTo>
                    <a:pt x="962698" y="73406"/>
                  </a:lnTo>
                  <a:lnTo>
                    <a:pt x="958215" y="88963"/>
                  </a:lnTo>
                  <a:lnTo>
                    <a:pt x="953541" y="102616"/>
                  </a:lnTo>
                  <a:lnTo>
                    <a:pt x="948258" y="115747"/>
                  </a:lnTo>
                  <a:lnTo>
                    <a:pt x="945578" y="108788"/>
                  </a:lnTo>
                  <a:lnTo>
                    <a:pt x="942327" y="98793"/>
                  </a:lnTo>
                  <a:lnTo>
                    <a:pt x="938669" y="84467"/>
                  </a:lnTo>
                  <a:lnTo>
                    <a:pt x="938288" y="82511"/>
                  </a:lnTo>
                  <a:lnTo>
                    <a:pt x="938288" y="134912"/>
                  </a:lnTo>
                  <a:lnTo>
                    <a:pt x="932230" y="143002"/>
                  </a:lnTo>
                  <a:lnTo>
                    <a:pt x="926973" y="148602"/>
                  </a:lnTo>
                  <a:lnTo>
                    <a:pt x="922032" y="151853"/>
                  </a:lnTo>
                  <a:lnTo>
                    <a:pt x="916965" y="152908"/>
                  </a:lnTo>
                  <a:lnTo>
                    <a:pt x="910259" y="150939"/>
                  </a:lnTo>
                  <a:lnTo>
                    <a:pt x="905217" y="145351"/>
                  </a:lnTo>
                  <a:lnTo>
                    <a:pt x="902042" y="136652"/>
                  </a:lnTo>
                  <a:lnTo>
                    <a:pt x="900938" y="125336"/>
                  </a:lnTo>
                  <a:lnTo>
                    <a:pt x="902957" y="108064"/>
                  </a:lnTo>
                  <a:lnTo>
                    <a:pt x="907783" y="94754"/>
                  </a:lnTo>
                  <a:lnTo>
                    <a:pt x="913650" y="85153"/>
                  </a:lnTo>
                  <a:lnTo>
                    <a:pt x="918730" y="78981"/>
                  </a:lnTo>
                  <a:lnTo>
                    <a:pt x="922896" y="96164"/>
                  </a:lnTo>
                  <a:lnTo>
                    <a:pt x="927188" y="110261"/>
                  </a:lnTo>
                  <a:lnTo>
                    <a:pt x="932154" y="122682"/>
                  </a:lnTo>
                  <a:lnTo>
                    <a:pt x="938288" y="134912"/>
                  </a:lnTo>
                  <a:lnTo>
                    <a:pt x="938288" y="82511"/>
                  </a:lnTo>
                  <a:lnTo>
                    <a:pt x="937602" y="78981"/>
                  </a:lnTo>
                  <a:lnTo>
                    <a:pt x="934770" y="64528"/>
                  </a:lnTo>
                  <a:lnTo>
                    <a:pt x="943038" y="60299"/>
                  </a:lnTo>
                  <a:lnTo>
                    <a:pt x="950734" y="57416"/>
                  </a:lnTo>
                  <a:lnTo>
                    <a:pt x="958608" y="55587"/>
                  </a:lnTo>
                  <a:lnTo>
                    <a:pt x="967422" y="54559"/>
                  </a:lnTo>
                  <a:lnTo>
                    <a:pt x="967422" y="43815"/>
                  </a:lnTo>
                  <a:lnTo>
                    <a:pt x="960475" y="44450"/>
                  </a:lnTo>
                  <a:lnTo>
                    <a:pt x="951801" y="46024"/>
                  </a:lnTo>
                  <a:lnTo>
                    <a:pt x="943013" y="48577"/>
                  </a:lnTo>
                  <a:lnTo>
                    <a:pt x="933399" y="52400"/>
                  </a:lnTo>
                  <a:lnTo>
                    <a:pt x="932624" y="46024"/>
                  </a:lnTo>
                  <a:lnTo>
                    <a:pt x="931926" y="39103"/>
                  </a:lnTo>
                  <a:lnTo>
                    <a:pt x="931443" y="32791"/>
                  </a:lnTo>
                  <a:lnTo>
                    <a:pt x="931329" y="29425"/>
                  </a:lnTo>
                  <a:lnTo>
                    <a:pt x="931240" y="26009"/>
                  </a:lnTo>
                  <a:lnTo>
                    <a:pt x="932027" y="22288"/>
                  </a:lnTo>
                  <a:lnTo>
                    <a:pt x="932027" y="20535"/>
                  </a:lnTo>
                  <a:lnTo>
                    <a:pt x="931837" y="19735"/>
                  </a:lnTo>
                  <a:lnTo>
                    <a:pt x="909358" y="20916"/>
                  </a:lnTo>
                  <a:lnTo>
                    <a:pt x="914654" y="57416"/>
                  </a:lnTo>
                  <a:lnTo>
                    <a:pt x="915606" y="63347"/>
                  </a:lnTo>
                  <a:lnTo>
                    <a:pt x="906907" y="71221"/>
                  </a:lnTo>
                  <a:lnTo>
                    <a:pt x="896708" y="83413"/>
                  </a:lnTo>
                  <a:lnTo>
                    <a:pt x="888250" y="100330"/>
                  </a:lnTo>
                  <a:lnTo>
                    <a:pt x="884707" y="122389"/>
                  </a:lnTo>
                  <a:lnTo>
                    <a:pt x="887514" y="141046"/>
                  </a:lnTo>
                  <a:lnTo>
                    <a:pt x="894930" y="155003"/>
                  </a:lnTo>
                  <a:lnTo>
                    <a:pt x="905497" y="163753"/>
                  </a:lnTo>
                  <a:lnTo>
                    <a:pt x="917752" y="166789"/>
                  </a:lnTo>
                  <a:lnTo>
                    <a:pt x="944664" y="152908"/>
                  </a:lnTo>
                  <a:lnTo>
                    <a:pt x="945603" y="152425"/>
                  </a:lnTo>
                  <a:lnTo>
                    <a:pt x="966444" y="119354"/>
                  </a:lnTo>
                  <a:lnTo>
                    <a:pt x="967816" y="115747"/>
                  </a:lnTo>
                  <a:lnTo>
                    <a:pt x="980401" y="82562"/>
                  </a:lnTo>
                  <a:lnTo>
                    <a:pt x="987564" y="57099"/>
                  </a:lnTo>
                  <a:lnTo>
                    <a:pt x="997051" y="60337"/>
                  </a:lnTo>
                  <a:lnTo>
                    <a:pt x="1008773" y="67602"/>
                  </a:lnTo>
                  <a:lnTo>
                    <a:pt x="1018743" y="81394"/>
                  </a:lnTo>
                  <a:lnTo>
                    <a:pt x="1022946" y="104216"/>
                  </a:lnTo>
                  <a:lnTo>
                    <a:pt x="1019429" y="125641"/>
                  </a:lnTo>
                  <a:lnTo>
                    <a:pt x="1008557" y="143789"/>
                  </a:lnTo>
                  <a:lnTo>
                    <a:pt x="989876" y="156756"/>
                  </a:lnTo>
                  <a:lnTo>
                    <a:pt x="962914" y="162674"/>
                  </a:lnTo>
                  <a:lnTo>
                    <a:pt x="964476" y="173431"/>
                  </a:lnTo>
                  <a:lnTo>
                    <a:pt x="1006043" y="164147"/>
                  </a:lnTo>
                  <a:lnTo>
                    <a:pt x="1039063" y="132499"/>
                  </a:lnTo>
                  <a:lnTo>
                    <a:pt x="1043152" y="119354"/>
                  </a:lnTo>
                  <a:lnTo>
                    <a:pt x="1044460" y="105194"/>
                  </a:lnTo>
                  <a:close/>
                </a:path>
                <a:path w="2445384" h="185420">
                  <a:moveTo>
                    <a:pt x="1104950" y="147040"/>
                  </a:moveTo>
                  <a:lnTo>
                    <a:pt x="1096162" y="142735"/>
                  </a:lnTo>
                  <a:lnTo>
                    <a:pt x="1088682" y="152298"/>
                  </a:lnTo>
                  <a:lnTo>
                    <a:pt x="1080147" y="161188"/>
                  </a:lnTo>
                  <a:lnTo>
                    <a:pt x="1071664" y="168719"/>
                  </a:lnTo>
                  <a:lnTo>
                    <a:pt x="1064285" y="174218"/>
                  </a:lnTo>
                  <a:lnTo>
                    <a:pt x="1082471" y="185369"/>
                  </a:lnTo>
                  <a:lnTo>
                    <a:pt x="1089558" y="175082"/>
                  </a:lnTo>
                  <a:lnTo>
                    <a:pt x="1095032" y="166484"/>
                  </a:lnTo>
                  <a:lnTo>
                    <a:pt x="1099845" y="157746"/>
                  </a:lnTo>
                  <a:lnTo>
                    <a:pt x="1104950" y="147040"/>
                  </a:lnTo>
                  <a:close/>
                </a:path>
                <a:path w="2445384" h="185420">
                  <a:moveTo>
                    <a:pt x="1138199" y="77825"/>
                  </a:moveTo>
                  <a:lnTo>
                    <a:pt x="1138008" y="74307"/>
                  </a:lnTo>
                  <a:lnTo>
                    <a:pt x="1069174" y="74307"/>
                  </a:lnTo>
                  <a:lnTo>
                    <a:pt x="1069174" y="83108"/>
                  </a:lnTo>
                  <a:lnTo>
                    <a:pt x="1113180" y="83108"/>
                  </a:lnTo>
                  <a:lnTo>
                    <a:pt x="1109268" y="92684"/>
                  </a:lnTo>
                  <a:lnTo>
                    <a:pt x="1100416" y="105879"/>
                  </a:lnTo>
                  <a:lnTo>
                    <a:pt x="1085024" y="120446"/>
                  </a:lnTo>
                  <a:lnTo>
                    <a:pt x="1061554" y="133946"/>
                  </a:lnTo>
                  <a:lnTo>
                    <a:pt x="1067219" y="140982"/>
                  </a:lnTo>
                  <a:lnTo>
                    <a:pt x="1090853" y="130124"/>
                  </a:lnTo>
                  <a:lnTo>
                    <a:pt x="1110627" y="116293"/>
                  </a:lnTo>
                  <a:lnTo>
                    <a:pt x="1126451" y="99021"/>
                  </a:lnTo>
                  <a:lnTo>
                    <a:pt x="1138199" y="77825"/>
                  </a:lnTo>
                  <a:close/>
                </a:path>
                <a:path w="2445384" h="185420">
                  <a:moveTo>
                    <a:pt x="1149337" y="176377"/>
                  </a:moveTo>
                  <a:lnTo>
                    <a:pt x="1146263" y="168732"/>
                  </a:lnTo>
                  <a:lnTo>
                    <a:pt x="1142453" y="160350"/>
                  </a:lnTo>
                  <a:lnTo>
                    <a:pt x="1138123" y="151866"/>
                  </a:lnTo>
                  <a:lnTo>
                    <a:pt x="1133500" y="143916"/>
                  </a:lnTo>
                  <a:lnTo>
                    <a:pt x="1122946" y="147040"/>
                  </a:lnTo>
                  <a:lnTo>
                    <a:pt x="1124038" y="151244"/>
                  </a:lnTo>
                  <a:lnTo>
                    <a:pt x="1125194" y="157543"/>
                  </a:lnTo>
                  <a:lnTo>
                    <a:pt x="1126363" y="167436"/>
                  </a:lnTo>
                  <a:lnTo>
                    <a:pt x="1127455" y="182422"/>
                  </a:lnTo>
                  <a:lnTo>
                    <a:pt x="1149337" y="176377"/>
                  </a:lnTo>
                  <a:close/>
                </a:path>
                <a:path w="2445384" h="185420">
                  <a:moveTo>
                    <a:pt x="1190599" y="174218"/>
                  </a:moveTo>
                  <a:lnTo>
                    <a:pt x="1186840" y="166916"/>
                  </a:lnTo>
                  <a:lnTo>
                    <a:pt x="1181874" y="158470"/>
                  </a:lnTo>
                  <a:lnTo>
                    <a:pt x="1176439" y="150177"/>
                  </a:lnTo>
                  <a:lnTo>
                    <a:pt x="1171244" y="143319"/>
                  </a:lnTo>
                  <a:lnTo>
                    <a:pt x="1161859" y="146850"/>
                  </a:lnTo>
                  <a:lnTo>
                    <a:pt x="1165453" y="156197"/>
                  </a:lnTo>
                  <a:lnTo>
                    <a:pt x="1167866" y="165976"/>
                  </a:lnTo>
                  <a:lnTo>
                    <a:pt x="1169327" y="174688"/>
                  </a:lnTo>
                  <a:lnTo>
                    <a:pt x="1170063" y="180860"/>
                  </a:lnTo>
                  <a:lnTo>
                    <a:pt x="1190599" y="174218"/>
                  </a:lnTo>
                  <a:close/>
                </a:path>
                <a:path w="2445384" h="185420">
                  <a:moveTo>
                    <a:pt x="1205458" y="130619"/>
                  </a:moveTo>
                  <a:lnTo>
                    <a:pt x="1099883" y="130619"/>
                  </a:lnTo>
                  <a:lnTo>
                    <a:pt x="1099883" y="139217"/>
                  </a:lnTo>
                  <a:lnTo>
                    <a:pt x="1205458" y="139217"/>
                  </a:lnTo>
                  <a:lnTo>
                    <a:pt x="1205458" y="130619"/>
                  </a:lnTo>
                  <a:close/>
                </a:path>
                <a:path w="2445384" h="185420">
                  <a:moveTo>
                    <a:pt x="1205458" y="45567"/>
                  </a:moveTo>
                  <a:lnTo>
                    <a:pt x="1094981" y="45567"/>
                  </a:lnTo>
                  <a:lnTo>
                    <a:pt x="1094981" y="54165"/>
                  </a:lnTo>
                  <a:lnTo>
                    <a:pt x="1174572" y="54165"/>
                  </a:lnTo>
                  <a:lnTo>
                    <a:pt x="1169098" y="61988"/>
                  </a:lnTo>
                  <a:lnTo>
                    <a:pt x="1160487" y="67856"/>
                  </a:lnTo>
                  <a:lnTo>
                    <a:pt x="1157947" y="69418"/>
                  </a:lnTo>
                  <a:lnTo>
                    <a:pt x="1143469" y="66090"/>
                  </a:lnTo>
                  <a:lnTo>
                    <a:pt x="1143381" y="113017"/>
                  </a:lnTo>
                  <a:lnTo>
                    <a:pt x="1143292" y="114007"/>
                  </a:lnTo>
                  <a:lnTo>
                    <a:pt x="1134287" y="114007"/>
                  </a:lnTo>
                  <a:lnTo>
                    <a:pt x="1124115" y="112433"/>
                  </a:lnTo>
                  <a:lnTo>
                    <a:pt x="1128420" y="122402"/>
                  </a:lnTo>
                  <a:lnTo>
                    <a:pt x="1160094" y="122402"/>
                  </a:lnTo>
                  <a:lnTo>
                    <a:pt x="1162443" y="120446"/>
                  </a:lnTo>
                  <a:lnTo>
                    <a:pt x="1162443" y="114007"/>
                  </a:lnTo>
                  <a:lnTo>
                    <a:pt x="1162443" y="80746"/>
                  </a:lnTo>
                  <a:lnTo>
                    <a:pt x="1205458" y="53378"/>
                  </a:lnTo>
                  <a:lnTo>
                    <a:pt x="1205458" y="45567"/>
                  </a:lnTo>
                  <a:close/>
                </a:path>
                <a:path w="2445384" h="185420">
                  <a:moveTo>
                    <a:pt x="1242606" y="172262"/>
                  </a:moveTo>
                  <a:lnTo>
                    <a:pt x="1233385" y="161290"/>
                  </a:lnTo>
                  <a:lnTo>
                    <a:pt x="1224254" y="151968"/>
                  </a:lnTo>
                  <a:lnTo>
                    <a:pt x="1216634" y="144919"/>
                  </a:lnTo>
                  <a:lnTo>
                    <a:pt x="1211910" y="140779"/>
                  </a:lnTo>
                  <a:lnTo>
                    <a:pt x="1203896" y="145859"/>
                  </a:lnTo>
                  <a:lnTo>
                    <a:pt x="1209789" y="154152"/>
                  </a:lnTo>
                  <a:lnTo>
                    <a:pt x="1215212" y="163436"/>
                  </a:lnTo>
                  <a:lnTo>
                    <a:pt x="1219873" y="173113"/>
                  </a:lnTo>
                  <a:lnTo>
                    <a:pt x="1223441" y="182626"/>
                  </a:lnTo>
                  <a:lnTo>
                    <a:pt x="1242606" y="172262"/>
                  </a:lnTo>
                  <a:close/>
                </a:path>
                <a:path w="2445384" h="185420">
                  <a:moveTo>
                    <a:pt x="1242999" y="20916"/>
                  </a:moveTo>
                  <a:lnTo>
                    <a:pt x="1194714" y="20916"/>
                  </a:lnTo>
                  <a:lnTo>
                    <a:pt x="1194714" y="10756"/>
                  </a:lnTo>
                  <a:lnTo>
                    <a:pt x="1196073" y="8407"/>
                  </a:lnTo>
                  <a:lnTo>
                    <a:pt x="1196848" y="7226"/>
                  </a:lnTo>
                  <a:lnTo>
                    <a:pt x="1196848" y="4699"/>
                  </a:lnTo>
                  <a:lnTo>
                    <a:pt x="1196276" y="3721"/>
                  </a:lnTo>
                  <a:lnTo>
                    <a:pt x="1194130" y="3721"/>
                  </a:lnTo>
                  <a:lnTo>
                    <a:pt x="1173581" y="3124"/>
                  </a:lnTo>
                  <a:lnTo>
                    <a:pt x="1174369" y="7226"/>
                  </a:lnTo>
                  <a:lnTo>
                    <a:pt x="1174369" y="20916"/>
                  </a:lnTo>
                  <a:lnTo>
                    <a:pt x="1131163" y="20916"/>
                  </a:lnTo>
                  <a:lnTo>
                    <a:pt x="1131163" y="9588"/>
                  </a:lnTo>
                  <a:lnTo>
                    <a:pt x="1132916" y="7226"/>
                  </a:lnTo>
                  <a:lnTo>
                    <a:pt x="1132916" y="4102"/>
                  </a:lnTo>
                  <a:lnTo>
                    <a:pt x="1131557" y="3721"/>
                  </a:lnTo>
                  <a:lnTo>
                    <a:pt x="1130376" y="3721"/>
                  </a:lnTo>
                  <a:lnTo>
                    <a:pt x="1110437" y="3327"/>
                  </a:lnTo>
                  <a:lnTo>
                    <a:pt x="1111021" y="5664"/>
                  </a:lnTo>
                  <a:lnTo>
                    <a:pt x="1111211" y="7226"/>
                  </a:lnTo>
                  <a:lnTo>
                    <a:pt x="1111211" y="20916"/>
                  </a:lnTo>
                  <a:lnTo>
                    <a:pt x="1063117" y="20916"/>
                  </a:lnTo>
                  <a:lnTo>
                    <a:pt x="1063117" y="29527"/>
                  </a:lnTo>
                  <a:lnTo>
                    <a:pt x="1111211" y="29527"/>
                  </a:lnTo>
                  <a:lnTo>
                    <a:pt x="1111211" y="41262"/>
                  </a:lnTo>
                  <a:lnTo>
                    <a:pt x="1131163" y="41262"/>
                  </a:lnTo>
                  <a:lnTo>
                    <a:pt x="1131163" y="29527"/>
                  </a:lnTo>
                  <a:lnTo>
                    <a:pt x="1174369" y="29527"/>
                  </a:lnTo>
                  <a:lnTo>
                    <a:pt x="1174369" y="41262"/>
                  </a:lnTo>
                  <a:lnTo>
                    <a:pt x="1194714" y="41262"/>
                  </a:lnTo>
                  <a:lnTo>
                    <a:pt x="1194714" y="29527"/>
                  </a:lnTo>
                  <a:lnTo>
                    <a:pt x="1242999" y="29527"/>
                  </a:lnTo>
                  <a:lnTo>
                    <a:pt x="1242999" y="20916"/>
                  </a:lnTo>
                  <a:close/>
                </a:path>
                <a:path w="2445384" h="185420">
                  <a:moveTo>
                    <a:pt x="1245933" y="132372"/>
                  </a:moveTo>
                  <a:lnTo>
                    <a:pt x="1231303" y="125564"/>
                  </a:lnTo>
                  <a:lnTo>
                    <a:pt x="1218361" y="117195"/>
                  </a:lnTo>
                  <a:lnTo>
                    <a:pt x="1207770" y="108648"/>
                  </a:lnTo>
                  <a:lnTo>
                    <a:pt x="1200175" y="101295"/>
                  </a:lnTo>
                  <a:lnTo>
                    <a:pt x="1211592" y="94627"/>
                  </a:lnTo>
                  <a:lnTo>
                    <a:pt x="1214615" y="92684"/>
                  </a:lnTo>
                  <a:lnTo>
                    <a:pt x="1219708" y="89395"/>
                  </a:lnTo>
                  <a:lnTo>
                    <a:pt x="1225448" y="85280"/>
                  </a:lnTo>
                  <a:lnTo>
                    <a:pt x="1229702" y="81927"/>
                  </a:lnTo>
                  <a:lnTo>
                    <a:pt x="1231671" y="81153"/>
                  </a:lnTo>
                  <a:lnTo>
                    <a:pt x="1235176" y="79971"/>
                  </a:lnTo>
                  <a:lnTo>
                    <a:pt x="1235176" y="77622"/>
                  </a:lnTo>
                  <a:lnTo>
                    <a:pt x="1234592" y="77038"/>
                  </a:lnTo>
                  <a:lnTo>
                    <a:pt x="1234008" y="76644"/>
                  </a:lnTo>
                  <a:lnTo>
                    <a:pt x="1217777" y="64325"/>
                  </a:lnTo>
                  <a:lnTo>
                    <a:pt x="1212138" y="73126"/>
                  </a:lnTo>
                  <a:lnTo>
                    <a:pt x="1204950" y="81508"/>
                  </a:lnTo>
                  <a:lnTo>
                    <a:pt x="1198016" y="88392"/>
                  </a:lnTo>
                  <a:lnTo>
                    <a:pt x="1193139" y="92684"/>
                  </a:lnTo>
                  <a:lnTo>
                    <a:pt x="1190015" y="88582"/>
                  </a:lnTo>
                  <a:lnTo>
                    <a:pt x="1186497" y="83299"/>
                  </a:lnTo>
                  <a:lnTo>
                    <a:pt x="1182776" y="75476"/>
                  </a:lnTo>
                  <a:lnTo>
                    <a:pt x="1167333" y="83896"/>
                  </a:lnTo>
                  <a:lnTo>
                    <a:pt x="1185087" y="106489"/>
                  </a:lnTo>
                  <a:lnTo>
                    <a:pt x="1204633" y="122275"/>
                  </a:lnTo>
                  <a:lnTo>
                    <a:pt x="1223810" y="132905"/>
                  </a:lnTo>
                  <a:lnTo>
                    <a:pt x="1240459" y="139992"/>
                  </a:lnTo>
                  <a:lnTo>
                    <a:pt x="1245933" y="132372"/>
                  </a:lnTo>
                  <a:close/>
                </a:path>
                <a:path w="2445384" h="185420">
                  <a:moveTo>
                    <a:pt x="1340472" y="82118"/>
                  </a:moveTo>
                  <a:lnTo>
                    <a:pt x="1322285" y="82118"/>
                  </a:lnTo>
                  <a:lnTo>
                    <a:pt x="1322285" y="90716"/>
                  </a:lnTo>
                  <a:lnTo>
                    <a:pt x="1322285" y="107924"/>
                  </a:lnTo>
                  <a:lnTo>
                    <a:pt x="1322285" y="116522"/>
                  </a:lnTo>
                  <a:lnTo>
                    <a:pt x="1322285" y="133934"/>
                  </a:lnTo>
                  <a:lnTo>
                    <a:pt x="1283182" y="133934"/>
                  </a:lnTo>
                  <a:lnTo>
                    <a:pt x="1283182" y="116522"/>
                  </a:lnTo>
                  <a:lnTo>
                    <a:pt x="1322285" y="116522"/>
                  </a:lnTo>
                  <a:lnTo>
                    <a:pt x="1322285" y="107924"/>
                  </a:lnTo>
                  <a:lnTo>
                    <a:pt x="1283182" y="107924"/>
                  </a:lnTo>
                  <a:lnTo>
                    <a:pt x="1283182" y="90716"/>
                  </a:lnTo>
                  <a:lnTo>
                    <a:pt x="1322285" y="90716"/>
                  </a:lnTo>
                  <a:lnTo>
                    <a:pt x="1322285" y="82118"/>
                  </a:lnTo>
                  <a:lnTo>
                    <a:pt x="1264805" y="82118"/>
                  </a:lnTo>
                  <a:lnTo>
                    <a:pt x="1264805" y="182613"/>
                  </a:lnTo>
                  <a:lnTo>
                    <a:pt x="1283182" y="182613"/>
                  </a:lnTo>
                  <a:lnTo>
                    <a:pt x="1283182" y="142735"/>
                  </a:lnTo>
                  <a:lnTo>
                    <a:pt x="1322285" y="142735"/>
                  </a:lnTo>
                  <a:lnTo>
                    <a:pt x="1322285" y="172847"/>
                  </a:lnTo>
                  <a:lnTo>
                    <a:pt x="1309573" y="172847"/>
                  </a:lnTo>
                  <a:lnTo>
                    <a:pt x="1302143" y="171475"/>
                  </a:lnTo>
                  <a:lnTo>
                    <a:pt x="1306245" y="181444"/>
                  </a:lnTo>
                  <a:lnTo>
                    <a:pt x="1321701" y="181444"/>
                  </a:lnTo>
                  <a:lnTo>
                    <a:pt x="1330985" y="180530"/>
                  </a:lnTo>
                  <a:lnTo>
                    <a:pt x="1340472" y="142735"/>
                  </a:lnTo>
                  <a:lnTo>
                    <a:pt x="1340472" y="133934"/>
                  </a:lnTo>
                  <a:lnTo>
                    <a:pt x="1340472" y="116522"/>
                  </a:lnTo>
                  <a:lnTo>
                    <a:pt x="1340472" y="107924"/>
                  </a:lnTo>
                  <a:lnTo>
                    <a:pt x="1340472" y="90716"/>
                  </a:lnTo>
                  <a:lnTo>
                    <a:pt x="1340472" y="82118"/>
                  </a:lnTo>
                  <a:close/>
                </a:path>
                <a:path w="2445384" h="185420">
                  <a:moveTo>
                    <a:pt x="1349070" y="60794"/>
                  </a:moveTo>
                  <a:lnTo>
                    <a:pt x="1329334" y="60794"/>
                  </a:lnTo>
                  <a:lnTo>
                    <a:pt x="1329334" y="35191"/>
                  </a:lnTo>
                  <a:lnTo>
                    <a:pt x="1344764" y="35191"/>
                  </a:lnTo>
                  <a:lnTo>
                    <a:pt x="1344764" y="26581"/>
                  </a:lnTo>
                  <a:lnTo>
                    <a:pt x="1329334" y="26581"/>
                  </a:lnTo>
                  <a:lnTo>
                    <a:pt x="1329334" y="7823"/>
                  </a:lnTo>
                  <a:lnTo>
                    <a:pt x="1329715" y="7226"/>
                  </a:lnTo>
                  <a:lnTo>
                    <a:pt x="1330693" y="5080"/>
                  </a:lnTo>
                  <a:lnTo>
                    <a:pt x="1330693" y="2730"/>
                  </a:lnTo>
                  <a:lnTo>
                    <a:pt x="1328737" y="2730"/>
                  </a:lnTo>
                  <a:lnTo>
                    <a:pt x="1310754" y="2336"/>
                  </a:lnTo>
                  <a:lnTo>
                    <a:pt x="1311275" y="5664"/>
                  </a:lnTo>
                  <a:lnTo>
                    <a:pt x="1311402" y="7823"/>
                  </a:lnTo>
                  <a:lnTo>
                    <a:pt x="1311529" y="26581"/>
                  </a:lnTo>
                  <a:lnTo>
                    <a:pt x="1311529" y="35179"/>
                  </a:lnTo>
                  <a:lnTo>
                    <a:pt x="1311529" y="60794"/>
                  </a:lnTo>
                  <a:lnTo>
                    <a:pt x="1296073" y="60794"/>
                  </a:lnTo>
                  <a:lnTo>
                    <a:pt x="1296073" y="35179"/>
                  </a:lnTo>
                  <a:lnTo>
                    <a:pt x="1311529" y="35179"/>
                  </a:lnTo>
                  <a:lnTo>
                    <a:pt x="1311529" y="26581"/>
                  </a:lnTo>
                  <a:lnTo>
                    <a:pt x="1296073" y="26581"/>
                  </a:lnTo>
                  <a:lnTo>
                    <a:pt x="1296073" y="9182"/>
                  </a:lnTo>
                  <a:lnTo>
                    <a:pt x="1297063" y="5854"/>
                  </a:lnTo>
                  <a:lnTo>
                    <a:pt x="1297152" y="5664"/>
                  </a:lnTo>
                  <a:lnTo>
                    <a:pt x="1297254" y="3517"/>
                  </a:lnTo>
                  <a:lnTo>
                    <a:pt x="1296860" y="2730"/>
                  </a:lnTo>
                  <a:lnTo>
                    <a:pt x="1294917" y="2730"/>
                  </a:lnTo>
                  <a:lnTo>
                    <a:pt x="1276921" y="2336"/>
                  </a:lnTo>
                  <a:lnTo>
                    <a:pt x="1277112" y="4102"/>
                  </a:lnTo>
                  <a:lnTo>
                    <a:pt x="1277696" y="7035"/>
                  </a:lnTo>
                  <a:lnTo>
                    <a:pt x="1277696" y="26581"/>
                  </a:lnTo>
                  <a:lnTo>
                    <a:pt x="1259916" y="26581"/>
                  </a:lnTo>
                  <a:lnTo>
                    <a:pt x="1259916" y="35191"/>
                  </a:lnTo>
                  <a:lnTo>
                    <a:pt x="1277696" y="35191"/>
                  </a:lnTo>
                  <a:lnTo>
                    <a:pt x="1277696" y="60794"/>
                  </a:lnTo>
                  <a:lnTo>
                    <a:pt x="1255217" y="60794"/>
                  </a:lnTo>
                  <a:lnTo>
                    <a:pt x="1255217" y="69608"/>
                  </a:lnTo>
                  <a:lnTo>
                    <a:pt x="1349070" y="69608"/>
                  </a:lnTo>
                  <a:lnTo>
                    <a:pt x="1349070" y="60794"/>
                  </a:lnTo>
                  <a:close/>
                </a:path>
                <a:path w="2445384" h="185420">
                  <a:moveTo>
                    <a:pt x="1436268" y="172059"/>
                  </a:moveTo>
                  <a:lnTo>
                    <a:pt x="1425143" y="165582"/>
                  </a:lnTo>
                  <a:lnTo>
                    <a:pt x="1415465" y="158915"/>
                  </a:lnTo>
                  <a:lnTo>
                    <a:pt x="1410208" y="154457"/>
                  </a:lnTo>
                  <a:lnTo>
                    <a:pt x="1407160" y="151879"/>
                  </a:lnTo>
                  <a:lnTo>
                    <a:pt x="1400111" y="144297"/>
                  </a:lnTo>
                  <a:lnTo>
                    <a:pt x="1407744" y="129044"/>
                  </a:lnTo>
                  <a:lnTo>
                    <a:pt x="1410436" y="123685"/>
                  </a:lnTo>
                  <a:lnTo>
                    <a:pt x="1415986" y="101257"/>
                  </a:lnTo>
                  <a:lnTo>
                    <a:pt x="1418247" y="77177"/>
                  </a:lnTo>
                  <a:lnTo>
                    <a:pt x="1418678" y="51612"/>
                  </a:lnTo>
                  <a:lnTo>
                    <a:pt x="1434909" y="51612"/>
                  </a:lnTo>
                  <a:lnTo>
                    <a:pt x="1434909" y="42621"/>
                  </a:lnTo>
                  <a:lnTo>
                    <a:pt x="1399133" y="42621"/>
                  </a:lnTo>
                  <a:lnTo>
                    <a:pt x="1399133" y="51612"/>
                  </a:lnTo>
                  <a:lnTo>
                    <a:pt x="1398866" y="77177"/>
                  </a:lnTo>
                  <a:lnTo>
                    <a:pt x="1398790" y="79959"/>
                  </a:lnTo>
                  <a:lnTo>
                    <a:pt x="1397876" y="98907"/>
                  </a:lnTo>
                  <a:lnTo>
                    <a:pt x="1395463" y="114833"/>
                  </a:lnTo>
                  <a:lnTo>
                    <a:pt x="1390916" y="129044"/>
                  </a:lnTo>
                  <a:lnTo>
                    <a:pt x="1386662" y="115570"/>
                  </a:lnTo>
                  <a:lnTo>
                    <a:pt x="1384363" y="101434"/>
                  </a:lnTo>
                  <a:lnTo>
                    <a:pt x="1383372" y="86487"/>
                  </a:lnTo>
                  <a:lnTo>
                    <a:pt x="1383106" y="71551"/>
                  </a:lnTo>
                  <a:lnTo>
                    <a:pt x="1383093" y="71170"/>
                  </a:lnTo>
                  <a:lnTo>
                    <a:pt x="1383093" y="70586"/>
                  </a:lnTo>
                  <a:lnTo>
                    <a:pt x="1363929" y="71170"/>
                  </a:lnTo>
                  <a:lnTo>
                    <a:pt x="1366088" y="67259"/>
                  </a:lnTo>
                  <a:lnTo>
                    <a:pt x="1369212" y="61201"/>
                  </a:lnTo>
                  <a:lnTo>
                    <a:pt x="1373708" y="51612"/>
                  </a:lnTo>
                  <a:lnTo>
                    <a:pt x="1399133" y="51612"/>
                  </a:lnTo>
                  <a:lnTo>
                    <a:pt x="1399133" y="42621"/>
                  </a:lnTo>
                  <a:lnTo>
                    <a:pt x="1377429" y="42621"/>
                  </a:lnTo>
                  <a:lnTo>
                    <a:pt x="1381467" y="32486"/>
                  </a:lnTo>
                  <a:lnTo>
                    <a:pt x="1384401" y="23977"/>
                  </a:lnTo>
                  <a:lnTo>
                    <a:pt x="1386547" y="16967"/>
                  </a:lnTo>
                  <a:lnTo>
                    <a:pt x="1388173" y="11341"/>
                  </a:lnTo>
                  <a:lnTo>
                    <a:pt x="1390523" y="8407"/>
                  </a:lnTo>
                  <a:lnTo>
                    <a:pt x="1390523" y="5854"/>
                  </a:lnTo>
                  <a:lnTo>
                    <a:pt x="1389735" y="5664"/>
                  </a:lnTo>
                  <a:lnTo>
                    <a:pt x="1367256" y="1955"/>
                  </a:lnTo>
                  <a:lnTo>
                    <a:pt x="1366710" y="14681"/>
                  </a:lnTo>
                  <a:lnTo>
                    <a:pt x="1363103" y="34823"/>
                  </a:lnTo>
                  <a:lnTo>
                    <a:pt x="1355598" y="59118"/>
                  </a:lnTo>
                  <a:lnTo>
                    <a:pt x="1343406" y="84264"/>
                  </a:lnTo>
                  <a:lnTo>
                    <a:pt x="1352194" y="89154"/>
                  </a:lnTo>
                  <a:lnTo>
                    <a:pt x="1355521" y="84467"/>
                  </a:lnTo>
                  <a:lnTo>
                    <a:pt x="1359039" y="79959"/>
                  </a:lnTo>
                  <a:lnTo>
                    <a:pt x="1363738" y="71551"/>
                  </a:lnTo>
                  <a:lnTo>
                    <a:pt x="1365415" y="94983"/>
                  </a:lnTo>
                  <a:lnTo>
                    <a:pt x="1369377" y="114071"/>
                  </a:lnTo>
                  <a:lnTo>
                    <a:pt x="1375359" y="129882"/>
                  </a:lnTo>
                  <a:lnTo>
                    <a:pt x="1383093" y="143510"/>
                  </a:lnTo>
                  <a:lnTo>
                    <a:pt x="1373809" y="155028"/>
                  </a:lnTo>
                  <a:lnTo>
                    <a:pt x="1363992" y="163626"/>
                  </a:lnTo>
                  <a:lnTo>
                    <a:pt x="1354289" y="170002"/>
                  </a:lnTo>
                  <a:lnTo>
                    <a:pt x="1345349" y="174802"/>
                  </a:lnTo>
                  <a:lnTo>
                    <a:pt x="1352003" y="182232"/>
                  </a:lnTo>
                  <a:lnTo>
                    <a:pt x="1360906" y="178079"/>
                  </a:lnTo>
                  <a:lnTo>
                    <a:pt x="1371041" y="172377"/>
                  </a:lnTo>
                  <a:lnTo>
                    <a:pt x="1381721" y="164655"/>
                  </a:lnTo>
                  <a:lnTo>
                    <a:pt x="1392288" y="154457"/>
                  </a:lnTo>
                  <a:lnTo>
                    <a:pt x="1402588" y="163779"/>
                  </a:lnTo>
                  <a:lnTo>
                    <a:pt x="1413052" y="171208"/>
                  </a:lnTo>
                  <a:lnTo>
                    <a:pt x="1422412" y="176758"/>
                  </a:lnTo>
                  <a:lnTo>
                    <a:pt x="1429435" y="180467"/>
                  </a:lnTo>
                  <a:lnTo>
                    <a:pt x="1436268" y="172059"/>
                  </a:lnTo>
                  <a:close/>
                </a:path>
                <a:path w="2445384" h="185420">
                  <a:moveTo>
                    <a:pt x="1550276" y="91109"/>
                  </a:moveTo>
                  <a:lnTo>
                    <a:pt x="1530350" y="91109"/>
                  </a:lnTo>
                  <a:lnTo>
                    <a:pt x="1530350" y="104406"/>
                  </a:lnTo>
                  <a:lnTo>
                    <a:pt x="1550276" y="104406"/>
                  </a:lnTo>
                  <a:lnTo>
                    <a:pt x="1550276" y="91109"/>
                  </a:lnTo>
                  <a:close/>
                </a:path>
                <a:path w="2445384" h="185420">
                  <a:moveTo>
                    <a:pt x="1550289" y="113017"/>
                  </a:moveTo>
                  <a:lnTo>
                    <a:pt x="1530350" y="113017"/>
                  </a:lnTo>
                  <a:lnTo>
                    <a:pt x="1530350" y="127292"/>
                  </a:lnTo>
                  <a:lnTo>
                    <a:pt x="1550289" y="127292"/>
                  </a:lnTo>
                  <a:lnTo>
                    <a:pt x="1550289" y="113017"/>
                  </a:lnTo>
                  <a:close/>
                </a:path>
                <a:path w="2445384" h="185420">
                  <a:moveTo>
                    <a:pt x="1607197" y="8420"/>
                  </a:moveTo>
                  <a:lnTo>
                    <a:pt x="1473454" y="8420"/>
                  </a:lnTo>
                  <a:lnTo>
                    <a:pt x="1473454" y="16040"/>
                  </a:lnTo>
                  <a:lnTo>
                    <a:pt x="1473454" y="27470"/>
                  </a:lnTo>
                  <a:lnTo>
                    <a:pt x="1473454" y="36360"/>
                  </a:lnTo>
                  <a:lnTo>
                    <a:pt x="1473454" y="47790"/>
                  </a:lnTo>
                  <a:lnTo>
                    <a:pt x="1473454" y="56680"/>
                  </a:lnTo>
                  <a:lnTo>
                    <a:pt x="1607197" y="56680"/>
                  </a:lnTo>
                  <a:lnTo>
                    <a:pt x="1607197" y="47790"/>
                  </a:lnTo>
                  <a:lnTo>
                    <a:pt x="1493583" y="47790"/>
                  </a:lnTo>
                  <a:lnTo>
                    <a:pt x="1493583" y="36360"/>
                  </a:lnTo>
                  <a:lnTo>
                    <a:pt x="1587627" y="36360"/>
                  </a:lnTo>
                  <a:lnTo>
                    <a:pt x="1587627" y="47701"/>
                  </a:lnTo>
                  <a:lnTo>
                    <a:pt x="1607197" y="47701"/>
                  </a:lnTo>
                  <a:lnTo>
                    <a:pt x="1607197" y="16611"/>
                  </a:lnTo>
                  <a:lnTo>
                    <a:pt x="1587639" y="16611"/>
                  </a:lnTo>
                  <a:lnTo>
                    <a:pt x="1587639" y="27470"/>
                  </a:lnTo>
                  <a:lnTo>
                    <a:pt x="1493596" y="27470"/>
                  </a:lnTo>
                  <a:lnTo>
                    <a:pt x="1493596" y="16040"/>
                  </a:lnTo>
                  <a:lnTo>
                    <a:pt x="1607197" y="16040"/>
                  </a:lnTo>
                  <a:lnTo>
                    <a:pt x="1607197" y="8420"/>
                  </a:lnTo>
                  <a:close/>
                </a:path>
                <a:path w="2445384" h="185420">
                  <a:moveTo>
                    <a:pt x="1610906" y="113017"/>
                  </a:moveTo>
                  <a:lnTo>
                    <a:pt x="1590573" y="113017"/>
                  </a:lnTo>
                  <a:lnTo>
                    <a:pt x="1590573" y="127292"/>
                  </a:lnTo>
                  <a:lnTo>
                    <a:pt x="1610906" y="127292"/>
                  </a:lnTo>
                  <a:lnTo>
                    <a:pt x="1610906" y="113017"/>
                  </a:lnTo>
                  <a:close/>
                </a:path>
                <a:path w="2445384" h="185420">
                  <a:moveTo>
                    <a:pt x="1610906" y="91109"/>
                  </a:moveTo>
                  <a:lnTo>
                    <a:pt x="1590573" y="91109"/>
                  </a:lnTo>
                  <a:lnTo>
                    <a:pt x="1590573" y="104406"/>
                  </a:lnTo>
                  <a:lnTo>
                    <a:pt x="1610906" y="104406"/>
                  </a:lnTo>
                  <a:lnTo>
                    <a:pt x="1610906" y="91109"/>
                  </a:lnTo>
                  <a:close/>
                </a:path>
                <a:path w="2445384" h="185420">
                  <a:moveTo>
                    <a:pt x="1610906" y="82080"/>
                  </a:moveTo>
                  <a:lnTo>
                    <a:pt x="1469720" y="82080"/>
                  </a:lnTo>
                  <a:lnTo>
                    <a:pt x="1469720" y="90970"/>
                  </a:lnTo>
                  <a:lnTo>
                    <a:pt x="1469720" y="104940"/>
                  </a:lnTo>
                  <a:lnTo>
                    <a:pt x="1469720" y="112560"/>
                  </a:lnTo>
                  <a:lnTo>
                    <a:pt x="1469720" y="127800"/>
                  </a:lnTo>
                  <a:lnTo>
                    <a:pt x="1469720" y="135420"/>
                  </a:lnTo>
                  <a:lnTo>
                    <a:pt x="1610906" y="135420"/>
                  </a:lnTo>
                  <a:lnTo>
                    <a:pt x="1610906" y="127800"/>
                  </a:lnTo>
                  <a:lnTo>
                    <a:pt x="1490065" y="127800"/>
                  </a:lnTo>
                  <a:lnTo>
                    <a:pt x="1490065" y="112560"/>
                  </a:lnTo>
                  <a:lnTo>
                    <a:pt x="1610906" y="112560"/>
                  </a:lnTo>
                  <a:lnTo>
                    <a:pt x="1610906" y="104940"/>
                  </a:lnTo>
                  <a:lnTo>
                    <a:pt x="1490065" y="104940"/>
                  </a:lnTo>
                  <a:lnTo>
                    <a:pt x="1490065" y="90970"/>
                  </a:lnTo>
                  <a:lnTo>
                    <a:pt x="1610906" y="90970"/>
                  </a:lnTo>
                  <a:lnTo>
                    <a:pt x="1610906" y="82080"/>
                  </a:lnTo>
                  <a:close/>
                </a:path>
                <a:path w="2445384" h="185420">
                  <a:moveTo>
                    <a:pt x="1625765" y="63944"/>
                  </a:moveTo>
                  <a:lnTo>
                    <a:pt x="1454670" y="63944"/>
                  </a:lnTo>
                  <a:lnTo>
                    <a:pt x="1454670" y="72732"/>
                  </a:lnTo>
                  <a:lnTo>
                    <a:pt x="1625765" y="72732"/>
                  </a:lnTo>
                  <a:lnTo>
                    <a:pt x="1625765" y="63944"/>
                  </a:lnTo>
                  <a:close/>
                </a:path>
                <a:path w="2445384" h="185420">
                  <a:moveTo>
                    <a:pt x="1630464" y="170294"/>
                  </a:moveTo>
                  <a:lnTo>
                    <a:pt x="1550289" y="170294"/>
                  </a:lnTo>
                  <a:lnTo>
                    <a:pt x="1550289" y="157391"/>
                  </a:lnTo>
                  <a:lnTo>
                    <a:pt x="1613065" y="157391"/>
                  </a:lnTo>
                  <a:lnTo>
                    <a:pt x="1613065" y="148793"/>
                  </a:lnTo>
                  <a:lnTo>
                    <a:pt x="1550289" y="148793"/>
                  </a:lnTo>
                  <a:lnTo>
                    <a:pt x="1550289" y="135877"/>
                  </a:lnTo>
                  <a:lnTo>
                    <a:pt x="1530350" y="135877"/>
                  </a:lnTo>
                  <a:lnTo>
                    <a:pt x="1530350" y="148793"/>
                  </a:lnTo>
                  <a:lnTo>
                    <a:pt x="1466405" y="148793"/>
                  </a:lnTo>
                  <a:lnTo>
                    <a:pt x="1466405" y="157391"/>
                  </a:lnTo>
                  <a:lnTo>
                    <a:pt x="1530350" y="157391"/>
                  </a:lnTo>
                  <a:lnTo>
                    <a:pt x="1530350" y="170294"/>
                  </a:lnTo>
                  <a:lnTo>
                    <a:pt x="1449781" y="170294"/>
                  </a:lnTo>
                  <a:lnTo>
                    <a:pt x="1449781" y="179095"/>
                  </a:lnTo>
                  <a:lnTo>
                    <a:pt x="1630464" y="179095"/>
                  </a:lnTo>
                  <a:lnTo>
                    <a:pt x="1630464" y="170294"/>
                  </a:lnTo>
                  <a:close/>
                </a:path>
                <a:path w="2445384" h="185420">
                  <a:moveTo>
                    <a:pt x="1764614" y="91313"/>
                  </a:moveTo>
                  <a:lnTo>
                    <a:pt x="1762531" y="71018"/>
                  </a:lnTo>
                  <a:lnTo>
                    <a:pt x="1756613" y="58864"/>
                  </a:lnTo>
                  <a:lnTo>
                    <a:pt x="1756206" y="58013"/>
                  </a:lnTo>
                  <a:lnTo>
                    <a:pt x="1745475" y="51104"/>
                  </a:lnTo>
                  <a:lnTo>
                    <a:pt x="1743430" y="50838"/>
                  </a:lnTo>
                  <a:lnTo>
                    <a:pt x="1730197" y="49072"/>
                  </a:lnTo>
                  <a:lnTo>
                    <a:pt x="1722374" y="49072"/>
                  </a:lnTo>
                  <a:lnTo>
                    <a:pt x="1708683" y="50838"/>
                  </a:lnTo>
                  <a:lnTo>
                    <a:pt x="1711172" y="43764"/>
                  </a:lnTo>
                  <a:lnTo>
                    <a:pt x="1722958" y="17208"/>
                  </a:lnTo>
                  <a:lnTo>
                    <a:pt x="1722958" y="16040"/>
                  </a:lnTo>
                  <a:lnTo>
                    <a:pt x="1722170" y="15455"/>
                  </a:lnTo>
                  <a:lnTo>
                    <a:pt x="1719440" y="14274"/>
                  </a:lnTo>
                  <a:lnTo>
                    <a:pt x="1702422" y="7226"/>
                  </a:lnTo>
                  <a:lnTo>
                    <a:pt x="1700339" y="13754"/>
                  </a:lnTo>
                  <a:lnTo>
                    <a:pt x="1697786" y="21615"/>
                  </a:lnTo>
                  <a:lnTo>
                    <a:pt x="1693621" y="34099"/>
                  </a:lnTo>
                  <a:lnTo>
                    <a:pt x="1686991" y="53771"/>
                  </a:lnTo>
                  <a:lnTo>
                    <a:pt x="1653819" y="60617"/>
                  </a:lnTo>
                  <a:lnTo>
                    <a:pt x="1645716" y="62179"/>
                  </a:lnTo>
                  <a:lnTo>
                    <a:pt x="1649247" y="76644"/>
                  </a:lnTo>
                  <a:lnTo>
                    <a:pt x="1658124" y="73177"/>
                  </a:lnTo>
                  <a:lnTo>
                    <a:pt x="1666659" y="70294"/>
                  </a:lnTo>
                  <a:lnTo>
                    <a:pt x="1674952" y="67843"/>
                  </a:lnTo>
                  <a:lnTo>
                    <a:pt x="1683067" y="65697"/>
                  </a:lnTo>
                  <a:lnTo>
                    <a:pt x="1672780" y="95300"/>
                  </a:lnTo>
                  <a:lnTo>
                    <a:pt x="1662391" y="124472"/>
                  </a:lnTo>
                  <a:lnTo>
                    <a:pt x="1653095" y="149580"/>
                  </a:lnTo>
                  <a:lnTo>
                    <a:pt x="1646123" y="166979"/>
                  </a:lnTo>
                  <a:lnTo>
                    <a:pt x="1667421" y="174993"/>
                  </a:lnTo>
                  <a:lnTo>
                    <a:pt x="1680476" y="134137"/>
                  </a:lnTo>
                  <a:lnTo>
                    <a:pt x="1703387" y="65697"/>
                  </a:lnTo>
                  <a:lnTo>
                    <a:pt x="1708683" y="60426"/>
                  </a:lnTo>
                  <a:lnTo>
                    <a:pt x="1717878" y="58864"/>
                  </a:lnTo>
                  <a:lnTo>
                    <a:pt x="1724914" y="58864"/>
                  </a:lnTo>
                  <a:lnTo>
                    <a:pt x="1734591" y="60807"/>
                  </a:lnTo>
                  <a:lnTo>
                    <a:pt x="1740433" y="66560"/>
                  </a:lnTo>
                  <a:lnTo>
                    <a:pt x="1743303" y="75933"/>
                  </a:lnTo>
                  <a:lnTo>
                    <a:pt x="1744078" y="88773"/>
                  </a:lnTo>
                  <a:lnTo>
                    <a:pt x="1742236" y="115290"/>
                  </a:lnTo>
                  <a:lnTo>
                    <a:pt x="1737233" y="138747"/>
                  </a:lnTo>
                  <a:lnTo>
                    <a:pt x="1729892" y="155498"/>
                  </a:lnTo>
                  <a:lnTo>
                    <a:pt x="1721002" y="161899"/>
                  </a:lnTo>
                  <a:lnTo>
                    <a:pt x="1718259" y="161899"/>
                  </a:lnTo>
                  <a:lnTo>
                    <a:pt x="1710055" y="159550"/>
                  </a:lnTo>
                  <a:lnTo>
                    <a:pt x="1699298" y="151345"/>
                  </a:lnTo>
                  <a:lnTo>
                    <a:pt x="1694802" y="163080"/>
                  </a:lnTo>
                  <a:lnTo>
                    <a:pt x="1707032" y="169570"/>
                  </a:lnTo>
                  <a:lnTo>
                    <a:pt x="1716405" y="173367"/>
                  </a:lnTo>
                  <a:lnTo>
                    <a:pt x="1723288" y="175145"/>
                  </a:lnTo>
                  <a:lnTo>
                    <a:pt x="1728038" y="175590"/>
                  </a:lnTo>
                  <a:lnTo>
                    <a:pt x="1746872" y="165773"/>
                  </a:lnTo>
                  <a:lnTo>
                    <a:pt x="1748713" y="161899"/>
                  </a:lnTo>
                  <a:lnTo>
                    <a:pt x="1757984" y="142392"/>
                  </a:lnTo>
                  <a:lnTo>
                    <a:pt x="1763268" y="114541"/>
                  </a:lnTo>
                  <a:lnTo>
                    <a:pt x="1764614" y="91313"/>
                  </a:lnTo>
                  <a:close/>
                </a:path>
                <a:path w="2445384" h="185420">
                  <a:moveTo>
                    <a:pt x="1815452" y="31089"/>
                  </a:moveTo>
                  <a:lnTo>
                    <a:pt x="1809000" y="24295"/>
                  </a:lnTo>
                  <a:lnTo>
                    <a:pt x="1802485" y="18249"/>
                  </a:lnTo>
                  <a:lnTo>
                    <a:pt x="1796643" y="13347"/>
                  </a:lnTo>
                  <a:lnTo>
                    <a:pt x="1792185" y="9969"/>
                  </a:lnTo>
                  <a:lnTo>
                    <a:pt x="1784743" y="16040"/>
                  </a:lnTo>
                  <a:lnTo>
                    <a:pt x="1789531" y="20942"/>
                  </a:lnTo>
                  <a:lnTo>
                    <a:pt x="1794789" y="26860"/>
                  </a:lnTo>
                  <a:lnTo>
                    <a:pt x="1799996" y="33324"/>
                  </a:lnTo>
                  <a:lnTo>
                    <a:pt x="1804682" y="39890"/>
                  </a:lnTo>
                  <a:lnTo>
                    <a:pt x="1815452" y="31089"/>
                  </a:lnTo>
                  <a:close/>
                </a:path>
                <a:path w="2445384" h="185420">
                  <a:moveTo>
                    <a:pt x="1818767" y="83693"/>
                  </a:moveTo>
                  <a:lnTo>
                    <a:pt x="1795995" y="47256"/>
                  </a:lnTo>
                  <a:lnTo>
                    <a:pt x="1785518" y="33832"/>
                  </a:lnTo>
                  <a:lnTo>
                    <a:pt x="1782013" y="29133"/>
                  </a:lnTo>
                  <a:lnTo>
                    <a:pt x="1780451" y="27190"/>
                  </a:lnTo>
                  <a:lnTo>
                    <a:pt x="1769681" y="34417"/>
                  </a:lnTo>
                  <a:lnTo>
                    <a:pt x="1772424" y="37934"/>
                  </a:lnTo>
                  <a:lnTo>
                    <a:pt x="1774774" y="41452"/>
                  </a:lnTo>
                  <a:lnTo>
                    <a:pt x="1793201" y="80530"/>
                  </a:lnTo>
                  <a:lnTo>
                    <a:pt x="1797456" y="98348"/>
                  </a:lnTo>
                  <a:lnTo>
                    <a:pt x="1818767" y="83693"/>
                  </a:lnTo>
                  <a:close/>
                </a:path>
                <a:path w="2445384" h="185420">
                  <a:moveTo>
                    <a:pt x="1832254" y="18376"/>
                  </a:moveTo>
                  <a:lnTo>
                    <a:pt x="1827517" y="13716"/>
                  </a:lnTo>
                  <a:lnTo>
                    <a:pt x="1822069" y="8813"/>
                  </a:lnTo>
                  <a:lnTo>
                    <a:pt x="1816277" y="4102"/>
                  </a:lnTo>
                  <a:lnTo>
                    <a:pt x="1810550" y="0"/>
                  </a:lnTo>
                  <a:lnTo>
                    <a:pt x="1802930" y="6261"/>
                  </a:lnTo>
                  <a:lnTo>
                    <a:pt x="1807616" y="10731"/>
                  </a:lnTo>
                  <a:lnTo>
                    <a:pt x="1812632" y="16040"/>
                  </a:lnTo>
                  <a:lnTo>
                    <a:pt x="1817446" y="21666"/>
                  </a:lnTo>
                  <a:lnTo>
                    <a:pt x="1821700" y="27368"/>
                  </a:lnTo>
                  <a:lnTo>
                    <a:pt x="1832254" y="18376"/>
                  </a:lnTo>
                  <a:close/>
                </a:path>
                <a:path w="2445384" h="185420">
                  <a:moveTo>
                    <a:pt x="1889544" y="39687"/>
                  </a:moveTo>
                  <a:lnTo>
                    <a:pt x="1888363" y="38912"/>
                  </a:lnTo>
                  <a:lnTo>
                    <a:pt x="1887194" y="38315"/>
                  </a:lnTo>
                  <a:lnTo>
                    <a:pt x="1866671" y="29121"/>
                  </a:lnTo>
                  <a:lnTo>
                    <a:pt x="1862848" y="43573"/>
                  </a:lnTo>
                  <a:lnTo>
                    <a:pt x="1854809" y="61074"/>
                  </a:lnTo>
                  <a:lnTo>
                    <a:pt x="1843824" y="78981"/>
                  </a:lnTo>
                  <a:lnTo>
                    <a:pt x="1831086" y="94627"/>
                  </a:lnTo>
                  <a:lnTo>
                    <a:pt x="1838515" y="100495"/>
                  </a:lnTo>
                  <a:lnTo>
                    <a:pt x="1852307" y="88468"/>
                  </a:lnTo>
                  <a:lnTo>
                    <a:pt x="1864690" y="75057"/>
                  </a:lnTo>
                  <a:lnTo>
                    <a:pt x="1875713" y="60439"/>
                  </a:lnTo>
                  <a:lnTo>
                    <a:pt x="1885442" y="44767"/>
                  </a:lnTo>
                  <a:lnTo>
                    <a:pt x="1889544" y="42037"/>
                  </a:lnTo>
                  <a:lnTo>
                    <a:pt x="1889544" y="39687"/>
                  </a:lnTo>
                  <a:close/>
                </a:path>
                <a:path w="2445384" h="185420">
                  <a:moveTo>
                    <a:pt x="1936076" y="2527"/>
                  </a:moveTo>
                  <a:lnTo>
                    <a:pt x="1934514" y="2336"/>
                  </a:lnTo>
                  <a:lnTo>
                    <a:pt x="1933346" y="2336"/>
                  </a:lnTo>
                  <a:lnTo>
                    <a:pt x="1912035" y="1752"/>
                  </a:lnTo>
                  <a:lnTo>
                    <a:pt x="1913204" y="6832"/>
                  </a:lnTo>
                  <a:lnTo>
                    <a:pt x="1913788" y="14071"/>
                  </a:lnTo>
                  <a:lnTo>
                    <a:pt x="1913788" y="122008"/>
                  </a:lnTo>
                  <a:lnTo>
                    <a:pt x="1895017" y="122008"/>
                  </a:lnTo>
                  <a:lnTo>
                    <a:pt x="1888769" y="120827"/>
                  </a:lnTo>
                  <a:lnTo>
                    <a:pt x="1883079" y="119659"/>
                  </a:lnTo>
                  <a:lnTo>
                    <a:pt x="1885823" y="130416"/>
                  </a:lnTo>
                  <a:lnTo>
                    <a:pt x="1909495" y="130416"/>
                  </a:lnTo>
                  <a:lnTo>
                    <a:pt x="1921344" y="129641"/>
                  </a:lnTo>
                  <a:lnTo>
                    <a:pt x="1929142" y="126682"/>
                  </a:lnTo>
                  <a:lnTo>
                    <a:pt x="1932419" y="122008"/>
                  </a:lnTo>
                  <a:lnTo>
                    <a:pt x="1933409" y="120599"/>
                  </a:lnTo>
                  <a:lnTo>
                    <a:pt x="1934705" y="110464"/>
                  </a:lnTo>
                  <a:lnTo>
                    <a:pt x="1934705" y="9372"/>
                  </a:lnTo>
                  <a:lnTo>
                    <a:pt x="1935302" y="7620"/>
                  </a:lnTo>
                  <a:lnTo>
                    <a:pt x="1936076" y="5473"/>
                  </a:lnTo>
                  <a:lnTo>
                    <a:pt x="1936076" y="2527"/>
                  </a:lnTo>
                  <a:close/>
                </a:path>
                <a:path w="2445384" h="185420">
                  <a:moveTo>
                    <a:pt x="1986330" y="96583"/>
                  </a:moveTo>
                  <a:lnTo>
                    <a:pt x="1986292" y="94627"/>
                  </a:lnTo>
                  <a:lnTo>
                    <a:pt x="1986140" y="93853"/>
                  </a:lnTo>
                  <a:lnTo>
                    <a:pt x="1984959" y="93256"/>
                  </a:lnTo>
                  <a:lnTo>
                    <a:pt x="1964626" y="82702"/>
                  </a:lnTo>
                  <a:lnTo>
                    <a:pt x="1957743" y="103632"/>
                  </a:lnTo>
                  <a:lnTo>
                    <a:pt x="1937524" y="131025"/>
                  </a:lnTo>
                  <a:lnTo>
                    <a:pt x="1898053" y="157137"/>
                  </a:lnTo>
                  <a:lnTo>
                    <a:pt x="1833422" y="174205"/>
                  </a:lnTo>
                  <a:lnTo>
                    <a:pt x="1838896" y="183007"/>
                  </a:lnTo>
                  <a:lnTo>
                    <a:pt x="1904009" y="168643"/>
                  </a:lnTo>
                  <a:lnTo>
                    <a:pt x="1945322" y="146862"/>
                  </a:lnTo>
                  <a:lnTo>
                    <a:pt x="1969401" y="122339"/>
                  </a:lnTo>
                  <a:lnTo>
                    <a:pt x="1982812" y="99720"/>
                  </a:lnTo>
                  <a:lnTo>
                    <a:pt x="1986330" y="96583"/>
                  </a:lnTo>
                  <a:close/>
                </a:path>
                <a:path w="2445384" h="185420">
                  <a:moveTo>
                    <a:pt x="2014689" y="82499"/>
                  </a:moveTo>
                  <a:lnTo>
                    <a:pt x="2005660" y="69456"/>
                  </a:lnTo>
                  <a:lnTo>
                    <a:pt x="1993404" y="54965"/>
                  </a:lnTo>
                  <a:lnTo>
                    <a:pt x="1980298" y="41236"/>
                  </a:lnTo>
                  <a:lnTo>
                    <a:pt x="1968741" y="30505"/>
                  </a:lnTo>
                  <a:lnTo>
                    <a:pt x="1961311" y="36753"/>
                  </a:lnTo>
                  <a:lnTo>
                    <a:pt x="1972627" y="51269"/>
                  </a:lnTo>
                  <a:lnTo>
                    <a:pt x="1982012" y="66217"/>
                  </a:lnTo>
                  <a:lnTo>
                    <a:pt x="1989607" y="81330"/>
                  </a:lnTo>
                  <a:lnTo>
                    <a:pt x="1995525" y="96393"/>
                  </a:lnTo>
                  <a:lnTo>
                    <a:pt x="2014689" y="82499"/>
                  </a:lnTo>
                  <a:close/>
                </a:path>
                <a:path w="2445384" h="185420">
                  <a:moveTo>
                    <a:pt x="2111197" y="37338"/>
                  </a:moveTo>
                  <a:lnTo>
                    <a:pt x="2104428" y="39344"/>
                  </a:lnTo>
                  <a:lnTo>
                    <a:pt x="2097151" y="41008"/>
                  </a:lnTo>
                  <a:lnTo>
                    <a:pt x="2088743" y="42468"/>
                  </a:lnTo>
                  <a:lnTo>
                    <a:pt x="2078545" y="43802"/>
                  </a:lnTo>
                  <a:lnTo>
                    <a:pt x="2079929" y="39687"/>
                  </a:lnTo>
                  <a:lnTo>
                    <a:pt x="2085784" y="24815"/>
                  </a:lnTo>
                  <a:lnTo>
                    <a:pt x="2087156" y="22872"/>
                  </a:lnTo>
                  <a:lnTo>
                    <a:pt x="2087740" y="22098"/>
                  </a:lnTo>
                  <a:lnTo>
                    <a:pt x="2091055" y="18567"/>
                  </a:lnTo>
                  <a:lnTo>
                    <a:pt x="2091055" y="16027"/>
                  </a:lnTo>
                  <a:lnTo>
                    <a:pt x="2088337" y="15443"/>
                  </a:lnTo>
                  <a:lnTo>
                    <a:pt x="2086762" y="14846"/>
                  </a:lnTo>
                  <a:lnTo>
                    <a:pt x="2070138" y="9182"/>
                  </a:lnTo>
                  <a:lnTo>
                    <a:pt x="2045068" y="45415"/>
                  </a:lnTo>
                  <a:lnTo>
                    <a:pt x="2036152" y="45186"/>
                  </a:lnTo>
                  <a:lnTo>
                    <a:pt x="2030196" y="44691"/>
                  </a:lnTo>
                  <a:lnTo>
                    <a:pt x="2026348" y="44183"/>
                  </a:lnTo>
                  <a:lnTo>
                    <a:pt x="2026348" y="57670"/>
                  </a:lnTo>
                  <a:lnTo>
                    <a:pt x="2031987" y="57035"/>
                  </a:lnTo>
                  <a:lnTo>
                    <a:pt x="2037689" y="56502"/>
                  </a:lnTo>
                  <a:lnTo>
                    <a:pt x="2054301" y="55333"/>
                  </a:lnTo>
                  <a:lnTo>
                    <a:pt x="2043963" y="85699"/>
                  </a:lnTo>
                  <a:lnTo>
                    <a:pt x="2035822" y="110109"/>
                  </a:lnTo>
                  <a:lnTo>
                    <a:pt x="2029447" y="129717"/>
                  </a:lnTo>
                  <a:lnTo>
                    <a:pt x="2024380" y="145669"/>
                  </a:lnTo>
                  <a:lnTo>
                    <a:pt x="2044522" y="150736"/>
                  </a:lnTo>
                  <a:lnTo>
                    <a:pt x="2052878" y="119849"/>
                  </a:lnTo>
                  <a:lnTo>
                    <a:pt x="2061248" y="92722"/>
                  </a:lnTo>
                  <a:lnTo>
                    <a:pt x="2068728" y="70523"/>
                  </a:lnTo>
                  <a:lnTo>
                    <a:pt x="2074100" y="55333"/>
                  </a:lnTo>
                  <a:lnTo>
                    <a:pt x="2074443" y="54356"/>
                  </a:lnTo>
                  <a:lnTo>
                    <a:pt x="2086914" y="53340"/>
                  </a:lnTo>
                  <a:lnTo>
                    <a:pt x="2096655" y="52349"/>
                  </a:lnTo>
                  <a:lnTo>
                    <a:pt x="2110816" y="50634"/>
                  </a:lnTo>
                  <a:lnTo>
                    <a:pt x="2110968" y="45415"/>
                  </a:lnTo>
                  <a:lnTo>
                    <a:pt x="2111019" y="43802"/>
                  </a:lnTo>
                  <a:lnTo>
                    <a:pt x="2111197" y="37338"/>
                  </a:lnTo>
                  <a:close/>
                </a:path>
                <a:path w="2445384" h="185420">
                  <a:moveTo>
                    <a:pt x="2184146" y="151142"/>
                  </a:moveTo>
                  <a:lnTo>
                    <a:pt x="2180209" y="148996"/>
                  </a:lnTo>
                  <a:lnTo>
                    <a:pt x="2172385" y="144729"/>
                  </a:lnTo>
                  <a:lnTo>
                    <a:pt x="2162708" y="140030"/>
                  </a:lnTo>
                  <a:lnTo>
                    <a:pt x="2156460" y="137452"/>
                  </a:lnTo>
                  <a:lnTo>
                    <a:pt x="2153856" y="136385"/>
                  </a:lnTo>
                  <a:lnTo>
                    <a:pt x="2144636" y="133159"/>
                  </a:lnTo>
                  <a:lnTo>
                    <a:pt x="2144268" y="128460"/>
                  </a:lnTo>
                  <a:lnTo>
                    <a:pt x="2143099" y="98336"/>
                  </a:lnTo>
                  <a:lnTo>
                    <a:pt x="2143226" y="84099"/>
                  </a:lnTo>
                  <a:lnTo>
                    <a:pt x="2143277" y="81343"/>
                  </a:lnTo>
                  <a:lnTo>
                    <a:pt x="2143658" y="79781"/>
                  </a:lnTo>
                  <a:lnTo>
                    <a:pt x="2143861" y="78600"/>
                  </a:lnTo>
                  <a:lnTo>
                    <a:pt x="2145817" y="74498"/>
                  </a:lnTo>
                  <a:lnTo>
                    <a:pt x="2145817" y="72148"/>
                  </a:lnTo>
                  <a:lnTo>
                    <a:pt x="2126259" y="69824"/>
                  </a:lnTo>
                  <a:lnTo>
                    <a:pt x="2126259" y="148196"/>
                  </a:lnTo>
                  <a:lnTo>
                    <a:pt x="2126259" y="149580"/>
                  </a:lnTo>
                  <a:lnTo>
                    <a:pt x="2124570" y="157086"/>
                  </a:lnTo>
                  <a:lnTo>
                    <a:pt x="2120100" y="161975"/>
                  </a:lnTo>
                  <a:lnTo>
                    <a:pt x="2113724" y="164630"/>
                  </a:lnTo>
                  <a:lnTo>
                    <a:pt x="2106320" y="165417"/>
                  </a:lnTo>
                  <a:lnTo>
                    <a:pt x="2093214" y="165417"/>
                  </a:lnTo>
                  <a:lnTo>
                    <a:pt x="2086762" y="158762"/>
                  </a:lnTo>
                  <a:lnTo>
                    <a:pt x="2086864" y="151142"/>
                  </a:lnTo>
                  <a:lnTo>
                    <a:pt x="2088349" y="145465"/>
                  </a:lnTo>
                  <a:lnTo>
                    <a:pt x="2092807" y="141046"/>
                  </a:lnTo>
                  <a:lnTo>
                    <a:pt x="2099716" y="138366"/>
                  </a:lnTo>
                  <a:lnTo>
                    <a:pt x="2108657" y="137452"/>
                  </a:lnTo>
                  <a:lnTo>
                    <a:pt x="2115705" y="137452"/>
                  </a:lnTo>
                  <a:lnTo>
                    <a:pt x="2121954" y="139204"/>
                  </a:lnTo>
                  <a:lnTo>
                    <a:pt x="2125675" y="140385"/>
                  </a:lnTo>
                  <a:lnTo>
                    <a:pt x="2125802" y="143141"/>
                  </a:lnTo>
                  <a:lnTo>
                    <a:pt x="2126259" y="148196"/>
                  </a:lnTo>
                  <a:lnTo>
                    <a:pt x="2126259" y="69824"/>
                  </a:lnTo>
                  <a:lnTo>
                    <a:pt x="2122741" y="69405"/>
                  </a:lnTo>
                  <a:lnTo>
                    <a:pt x="2122843" y="74498"/>
                  </a:lnTo>
                  <a:lnTo>
                    <a:pt x="2122932" y="98336"/>
                  </a:lnTo>
                  <a:lnTo>
                    <a:pt x="2123160" y="106934"/>
                  </a:lnTo>
                  <a:lnTo>
                    <a:pt x="2123503" y="114503"/>
                  </a:lnTo>
                  <a:lnTo>
                    <a:pt x="2123948" y="121526"/>
                  </a:lnTo>
                  <a:lnTo>
                    <a:pt x="2124494" y="128460"/>
                  </a:lnTo>
                  <a:lnTo>
                    <a:pt x="2115312" y="127088"/>
                  </a:lnTo>
                  <a:lnTo>
                    <a:pt x="2108657" y="126898"/>
                  </a:lnTo>
                  <a:lnTo>
                    <a:pt x="2106117" y="126898"/>
                  </a:lnTo>
                  <a:lnTo>
                    <a:pt x="2089404" y="129146"/>
                  </a:lnTo>
                  <a:lnTo>
                    <a:pt x="2077427" y="134988"/>
                  </a:lnTo>
                  <a:lnTo>
                    <a:pt x="2070201" y="143141"/>
                  </a:lnTo>
                  <a:lnTo>
                    <a:pt x="2067788" y="152311"/>
                  </a:lnTo>
                  <a:lnTo>
                    <a:pt x="2070150" y="161163"/>
                  </a:lnTo>
                  <a:lnTo>
                    <a:pt x="2077427" y="168783"/>
                  </a:lnTo>
                  <a:lnTo>
                    <a:pt x="2089899" y="174142"/>
                  </a:lnTo>
                  <a:lnTo>
                    <a:pt x="2107882" y="176161"/>
                  </a:lnTo>
                  <a:lnTo>
                    <a:pt x="2129320" y="173215"/>
                  </a:lnTo>
                  <a:lnTo>
                    <a:pt x="2140661" y="166027"/>
                  </a:lnTo>
                  <a:lnTo>
                    <a:pt x="2140966" y="165417"/>
                  </a:lnTo>
                  <a:lnTo>
                    <a:pt x="2145144" y="157086"/>
                  </a:lnTo>
                  <a:lnTo>
                    <a:pt x="2146008" y="148996"/>
                  </a:lnTo>
                  <a:lnTo>
                    <a:pt x="2153374" y="153212"/>
                  </a:lnTo>
                  <a:lnTo>
                    <a:pt x="2159724" y="157302"/>
                  </a:lnTo>
                  <a:lnTo>
                    <a:pt x="2165667" y="161696"/>
                  </a:lnTo>
                  <a:lnTo>
                    <a:pt x="2171814" y="166776"/>
                  </a:lnTo>
                  <a:lnTo>
                    <a:pt x="2184146" y="151142"/>
                  </a:lnTo>
                  <a:close/>
                </a:path>
                <a:path w="2445384" h="185420">
                  <a:moveTo>
                    <a:pt x="2186686" y="51231"/>
                  </a:moveTo>
                  <a:lnTo>
                    <a:pt x="2169718" y="44843"/>
                  </a:lnTo>
                  <a:lnTo>
                    <a:pt x="2154059" y="39966"/>
                  </a:lnTo>
                  <a:lnTo>
                    <a:pt x="2141067" y="36525"/>
                  </a:lnTo>
                  <a:lnTo>
                    <a:pt x="2132126" y="34404"/>
                  </a:lnTo>
                  <a:lnTo>
                    <a:pt x="2126056" y="42811"/>
                  </a:lnTo>
                  <a:lnTo>
                    <a:pt x="2135454" y="46024"/>
                  </a:lnTo>
                  <a:lnTo>
                    <a:pt x="2147544" y="51003"/>
                  </a:lnTo>
                  <a:lnTo>
                    <a:pt x="2161502" y="58305"/>
                  </a:lnTo>
                  <a:lnTo>
                    <a:pt x="2176513" y="68427"/>
                  </a:lnTo>
                  <a:lnTo>
                    <a:pt x="2186686" y="51231"/>
                  </a:lnTo>
                  <a:close/>
                </a:path>
                <a:path w="2445384" h="185420">
                  <a:moveTo>
                    <a:pt x="2327503" y="163664"/>
                  </a:moveTo>
                  <a:lnTo>
                    <a:pt x="2289378" y="134099"/>
                  </a:lnTo>
                  <a:lnTo>
                    <a:pt x="2245258" y="104330"/>
                  </a:lnTo>
                  <a:lnTo>
                    <a:pt x="2233663" y="96494"/>
                  </a:lnTo>
                  <a:lnTo>
                    <a:pt x="2226805" y="90919"/>
                  </a:lnTo>
                  <a:lnTo>
                    <a:pt x="2225637" y="89560"/>
                  </a:lnTo>
                  <a:lnTo>
                    <a:pt x="2225637" y="88773"/>
                  </a:lnTo>
                  <a:lnTo>
                    <a:pt x="2265375" y="51981"/>
                  </a:lnTo>
                  <a:lnTo>
                    <a:pt x="2311857" y="22098"/>
                  </a:lnTo>
                  <a:lnTo>
                    <a:pt x="2316353" y="21323"/>
                  </a:lnTo>
                  <a:lnTo>
                    <a:pt x="2316353" y="18580"/>
                  </a:lnTo>
                  <a:lnTo>
                    <a:pt x="2313419" y="15836"/>
                  </a:lnTo>
                  <a:lnTo>
                    <a:pt x="2298179" y="1181"/>
                  </a:lnTo>
                  <a:lnTo>
                    <a:pt x="2251049" y="40474"/>
                  </a:lnTo>
                  <a:lnTo>
                    <a:pt x="2237943" y="52438"/>
                  </a:lnTo>
                  <a:lnTo>
                    <a:pt x="2222449" y="67576"/>
                  </a:lnTo>
                  <a:lnTo>
                    <a:pt x="2209520" y="82016"/>
                  </a:lnTo>
                  <a:lnTo>
                    <a:pt x="2204123" y="91897"/>
                  </a:lnTo>
                  <a:lnTo>
                    <a:pt x="2204123" y="96202"/>
                  </a:lnTo>
                  <a:lnTo>
                    <a:pt x="2221128" y="107734"/>
                  </a:lnTo>
                  <a:lnTo>
                    <a:pt x="2235962" y="118237"/>
                  </a:lnTo>
                  <a:lnTo>
                    <a:pt x="2260181" y="136677"/>
                  </a:lnTo>
                  <a:lnTo>
                    <a:pt x="2287549" y="159651"/>
                  </a:lnTo>
                  <a:lnTo>
                    <a:pt x="2311857" y="183807"/>
                  </a:lnTo>
                  <a:lnTo>
                    <a:pt x="2327503" y="163664"/>
                  </a:lnTo>
                  <a:close/>
                </a:path>
                <a:path w="2445384" h="185420">
                  <a:moveTo>
                    <a:pt x="2445067" y="162102"/>
                  </a:moveTo>
                  <a:lnTo>
                    <a:pt x="2435949" y="152819"/>
                  </a:lnTo>
                  <a:lnTo>
                    <a:pt x="2423604" y="141401"/>
                  </a:lnTo>
                  <a:lnTo>
                    <a:pt x="2408097" y="128689"/>
                  </a:lnTo>
                  <a:lnTo>
                    <a:pt x="2389530" y="115570"/>
                  </a:lnTo>
                  <a:lnTo>
                    <a:pt x="2382101" y="123571"/>
                  </a:lnTo>
                  <a:lnTo>
                    <a:pt x="2396591" y="137731"/>
                  </a:lnTo>
                  <a:lnTo>
                    <a:pt x="2408275" y="151663"/>
                  </a:lnTo>
                  <a:lnTo>
                    <a:pt x="2417876" y="165620"/>
                  </a:lnTo>
                  <a:lnTo>
                    <a:pt x="2426106" y="179895"/>
                  </a:lnTo>
                  <a:lnTo>
                    <a:pt x="2445067" y="16210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48" name="object 48"/>
            <p:cNvPicPr/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62982" y="4766570"/>
              <a:ext cx="355994" cy="180670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3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49994" y="4772421"/>
              <a:ext cx="124629" cy="17186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3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03895" y="4765193"/>
              <a:ext cx="345928" cy="175590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3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75265" y="4772817"/>
              <a:ext cx="153098" cy="168554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5596004" y="5259435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310" y="0"/>
                  </a:moveTo>
                  <a:lnTo>
                    <a:pt x="13030" y="1652"/>
                  </a:lnTo>
                  <a:lnTo>
                    <a:pt x="6254" y="6183"/>
                  </a:lnTo>
                  <a:lnTo>
                    <a:pt x="1679" y="12949"/>
                  </a:lnTo>
                  <a:lnTo>
                    <a:pt x="0" y="21310"/>
                  </a:lnTo>
                  <a:lnTo>
                    <a:pt x="1679" y="29592"/>
                  </a:lnTo>
                  <a:lnTo>
                    <a:pt x="6254" y="36372"/>
                  </a:lnTo>
                  <a:lnTo>
                    <a:pt x="13030" y="40952"/>
                  </a:lnTo>
                  <a:lnTo>
                    <a:pt x="21310" y="42633"/>
                  </a:lnTo>
                  <a:lnTo>
                    <a:pt x="29590" y="40952"/>
                  </a:lnTo>
                  <a:lnTo>
                    <a:pt x="36366" y="36372"/>
                  </a:lnTo>
                  <a:lnTo>
                    <a:pt x="40941" y="29592"/>
                  </a:lnTo>
                  <a:lnTo>
                    <a:pt x="42621" y="21310"/>
                  </a:lnTo>
                  <a:lnTo>
                    <a:pt x="40913" y="12949"/>
                  </a:lnTo>
                  <a:lnTo>
                    <a:pt x="36290" y="6183"/>
                  </a:lnTo>
                  <a:lnTo>
                    <a:pt x="29505" y="1652"/>
                  </a:lnTo>
                  <a:lnTo>
                    <a:pt x="213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53" name="object 53"/>
            <p:cNvPicPr/>
            <p:nvPr/>
          </p:nvPicPr>
          <p:blipFill>
            <a:blip r:embed="rId3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26672" y="5187086"/>
              <a:ext cx="2341131" cy="184985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5596004" y="5682306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310" y="0"/>
                  </a:moveTo>
                  <a:lnTo>
                    <a:pt x="13030" y="1652"/>
                  </a:lnTo>
                  <a:lnTo>
                    <a:pt x="6254" y="6183"/>
                  </a:lnTo>
                  <a:lnTo>
                    <a:pt x="1679" y="12949"/>
                  </a:lnTo>
                  <a:lnTo>
                    <a:pt x="0" y="21310"/>
                  </a:lnTo>
                  <a:lnTo>
                    <a:pt x="1679" y="29592"/>
                  </a:lnTo>
                  <a:lnTo>
                    <a:pt x="6254" y="36372"/>
                  </a:lnTo>
                  <a:lnTo>
                    <a:pt x="13030" y="40952"/>
                  </a:lnTo>
                  <a:lnTo>
                    <a:pt x="21310" y="42633"/>
                  </a:lnTo>
                  <a:lnTo>
                    <a:pt x="29590" y="40952"/>
                  </a:lnTo>
                  <a:lnTo>
                    <a:pt x="36366" y="36372"/>
                  </a:lnTo>
                  <a:lnTo>
                    <a:pt x="40941" y="29592"/>
                  </a:lnTo>
                  <a:lnTo>
                    <a:pt x="42621" y="21310"/>
                  </a:lnTo>
                  <a:lnTo>
                    <a:pt x="40913" y="12949"/>
                  </a:lnTo>
                  <a:lnTo>
                    <a:pt x="36290" y="6183"/>
                  </a:lnTo>
                  <a:lnTo>
                    <a:pt x="29505" y="1652"/>
                  </a:lnTo>
                  <a:lnTo>
                    <a:pt x="213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55" name="object 55"/>
            <p:cNvPicPr/>
            <p:nvPr/>
          </p:nvPicPr>
          <p:blipFill>
            <a:blip r:embed="rId3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17483" y="5605462"/>
              <a:ext cx="4289772" cy="190254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596004" y="6105177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310" y="0"/>
                  </a:moveTo>
                  <a:lnTo>
                    <a:pt x="13030" y="1652"/>
                  </a:lnTo>
                  <a:lnTo>
                    <a:pt x="6254" y="6183"/>
                  </a:lnTo>
                  <a:lnTo>
                    <a:pt x="1679" y="12949"/>
                  </a:lnTo>
                  <a:lnTo>
                    <a:pt x="0" y="21310"/>
                  </a:lnTo>
                  <a:lnTo>
                    <a:pt x="1679" y="29592"/>
                  </a:lnTo>
                  <a:lnTo>
                    <a:pt x="6254" y="36372"/>
                  </a:lnTo>
                  <a:lnTo>
                    <a:pt x="13030" y="40952"/>
                  </a:lnTo>
                  <a:lnTo>
                    <a:pt x="21310" y="42633"/>
                  </a:lnTo>
                  <a:lnTo>
                    <a:pt x="29590" y="40952"/>
                  </a:lnTo>
                  <a:lnTo>
                    <a:pt x="36366" y="36372"/>
                  </a:lnTo>
                  <a:lnTo>
                    <a:pt x="40941" y="29592"/>
                  </a:lnTo>
                  <a:lnTo>
                    <a:pt x="42621" y="21310"/>
                  </a:lnTo>
                  <a:lnTo>
                    <a:pt x="40913" y="12949"/>
                  </a:lnTo>
                  <a:lnTo>
                    <a:pt x="36290" y="6183"/>
                  </a:lnTo>
                  <a:lnTo>
                    <a:pt x="29505" y="1652"/>
                  </a:lnTo>
                  <a:lnTo>
                    <a:pt x="213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57" name="object 57"/>
            <p:cNvPicPr/>
            <p:nvPr/>
          </p:nvPicPr>
          <p:blipFill>
            <a:blip r:embed="rId3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19820" y="6032830"/>
              <a:ext cx="2725497" cy="186536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8467026" y="6058433"/>
              <a:ext cx="137795" cy="139700"/>
            </a:xfrm>
            <a:custGeom>
              <a:avLst/>
              <a:gdLst/>
              <a:ahLst/>
              <a:cxnLst/>
              <a:rect l="l" t="t" r="r" b="b"/>
              <a:pathLst>
                <a:path w="137795" h="139700">
                  <a:moveTo>
                    <a:pt x="137579" y="138430"/>
                  </a:moveTo>
                  <a:lnTo>
                    <a:pt x="137490" y="134620"/>
                  </a:lnTo>
                  <a:lnTo>
                    <a:pt x="137388" y="132080"/>
                  </a:lnTo>
                  <a:lnTo>
                    <a:pt x="137248" y="132080"/>
                  </a:lnTo>
                  <a:lnTo>
                    <a:pt x="137248" y="125730"/>
                  </a:lnTo>
                  <a:lnTo>
                    <a:pt x="137096" y="125730"/>
                  </a:lnTo>
                  <a:lnTo>
                    <a:pt x="137096" y="121920"/>
                  </a:lnTo>
                  <a:lnTo>
                    <a:pt x="136969" y="121920"/>
                  </a:lnTo>
                  <a:lnTo>
                    <a:pt x="136969" y="113030"/>
                  </a:lnTo>
                  <a:lnTo>
                    <a:pt x="136931" y="17780"/>
                  </a:lnTo>
                  <a:lnTo>
                    <a:pt x="137020" y="13970"/>
                  </a:lnTo>
                  <a:lnTo>
                    <a:pt x="137109" y="11430"/>
                  </a:lnTo>
                  <a:lnTo>
                    <a:pt x="137261" y="11430"/>
                  </a:lnTo>
                  <a:lnTo>
                    <a:pt x="137261" y="5080"/>
                  </a:lnTo>
                  <a:lnTo>
                    <a:pt x="137464" y="5080"/>
                  </a:lnTo>
                  <a:lnTo>
                    <a:pt x="137464" y="1270"/>
                  </a:lnTo>
                  <a:lnTo>
                    <a:pt x="137566" y="0"/>
                  </a:lnTo>
                  <a:lnTo>
                    <a:pt x="124345" y="0"/>
                  </a:lnTo>
                  <a:lnTo>
                    <a:pt x="124345" y="1270"/>
                  </a:lnTo>
                  <a:lnTo>
                    <a:pt x="115722" y="1270"/>
                  </a:lnTo>
                  <a:lnTo>
                    <a:pt x="115722" y="121920"/>
                  </a:lnTo>
                  <a:lnTo>
                    <a:pt x="21932" y="121920"/>
                  </a:lnTo>
                  <a:lnTo>
                    <a:pt x="21932" y="119380"/>
                  </a:lnTo>
                  <a:lnTo>
                    <a:pt x="21856" y="11430"/>
                  </a:lnTo>
                  <a:lnTo>
                    <a:pt x="115722" y="11430"/>
                  </a:lnTo>
                  <a:lnTo>
                    <a:pt x="115722" y="1270"/>
                  </a:lnTo>
                  <a:lnTo>
                    <a:pt x="18681" y="1270"/>
                  </a:lnTo>
                  <a:lnTo>
                    <a:pt x="18681" y="0"/>
                  </a:lnTo>
                  <a:lnTo>
                    <a:pt x="63" y="0"/>
                  </a:lnTo>
                  <a:lnTo>
                    <a:pt x="63" y="1270"/>
                  </a:lnTo>
                  <a:lnTo>
                    <a:pt x="317" y="1270"/>
                  </a:lnTo>
                  <a:lnTo>
                    <a:pt x="317" y="5080"/>
                  </a:lnTo>
                  <a:lnTo>
                    <a:pt x="546" y="5080"/>
                  </a:lnTo>
                  <a:lnTo>
                    <a:pt x="546" y="11430"/>
                  </a:lnTo>
                  <a:lnTo>
                    <a:pt x="596" y="119380"/>
                  </a:lnTo>
                  <a:lnTo>
                    <a:pt x="635" y="121920"/>
                  </a:lnTo>
                  <a:lnTo>
                    <a:pt x="584" y="125730"/>
                  </a:lnTo>
                  <a:lnTo>
                    <a:pt x="469" y="132080"/>
                  </a:lnTo>
                  <a:lnTo>
                    <a:pt x="292" y="132080"/>
                  </a:lnTo>
                  <a:lnTo>
                    <a:pt x="292" y="134620"/>
                  </a:lnTo>
                  <a:lnTo>
                    <a:pt x="152" y="134620"/>
                  </a:lnTo>
                  <a:lnTo>
                    <a:pt x="152" y="137160"/>
                  </a:lnTo>
                  <a:lnTo>
                    <a:pt x="0" y="137160"/>
                  </a:lnTo>
                  <a:lnTo>
                    <a:pt x="0" y="139700"/>
                  </a:lnTo>
                  <a:lnTo>
                    <a:pt x="22644" y="139700"/>
                  </a:lnTo>
                  <a:lnTo>
                    <a:pt x="22644" y="137160"/>
                  </a:lnTo>
                  <a:lnTo>
                    <a:pt x="22517" y="137160"/>
                  </a:lnTo>
                  <a:lnTo>
                    <a:pt x="22517" y="134620"/>
                  </a:lnTo>
                  <a:lnTo>
                    <a:pt x="22339" y="134620"/>
                  </a:lnTo>
                  <a:lnTo>
                    <a:pt x="22339" y="132080"/>
                  </a:lnTo>
                  <a:lnTo>
                    <a:pt x="115214" y="132080"/>
                  </a:lnTo>
                  <a:lnTo>
                    <a:pt x="115214" y="134620"/>
                  </a:lnTo>
                  <a:lnTo>
                    <a:pt x="115125" y="138430"/>
                  </a:lnTo>
                  <a:lnTo>
                    <a:pt x="115023" y="139700"/>
                  </a:lnTo>
                  <a:lnTo>
                    <a:pt x="137579" y="139700"/>
                  </a:lnTo>
                  <a:lnTo>
                    <a:pt x="137579" y="13843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59" name="object 59"/>
            <p:cNvPicPr/>
            <p:nvPr/>
          </p:nvPicPr>
          <p:blipFill>
            <a:blip r:embed="rId3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32576" y="6042795"/>
              <a:ext cx="491417" cy="166204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3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45193" y="6050620"/>
              <a:ext cx="165798" cy="156425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4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3932" y="6042795"/>
              <a:ext cx="492123" cy="166204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5480656" y="6309625"/>
              <a:ext cx="4756785" cy="0"/>
            </a:xfrm>
            <a:custGeom>
              <a:avLst/>
              <a:gdLst/>
              <a:ahLst/>
              <a:cxnLst/>
              <a:rect l="l" t="t" r="r" b="b"/>
              <a:pathLst>
                <a:path w="4756784">
                  <a:moveTo>
                    <a:pt x="0" y="0"/>
                  </a:moveTo>
                  <a:lnTo>
                    <a:pt x="4756581" y="0"/>
                  </a:lnTo>
                </a:path>
              </a:pathLst>
            </a:custGeom>
            <a:ln w="381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63" name="object 63"/>
            <p:cNvSpPr/>
            <p:nvPr/>
          </p:nvSpPr>
          <p:spPr>
            <a:xfrm>
              <a:off x="5480656" y="5874078"/>
              <a:ext cx="4756785" cy="0"/>
            </a:xfrm>
            <a:custGeom>
              <a:avLst/>
              <a:gdLst/>
              <a:ahLst/>
              <a:cxnLst/>
              <a:rect l="l" t="t" r="r" b="b"/>
              <a:pathLst>
                <a:path w="4756784">
                  <a:moveTo>
                    <a:pt x="0" y="0"/>
                  </a:moveTo>
                  <a:lnTo>
                    <a:pt x="4756581" y="0"/>
                  </a:lnTo>
                </a:path>
              </a:pathLst>
            </a:custGeom>
            <a:ln w="381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64" name="object 64"/>
            <p:cNvSpPr/>
            <p:nvPr/>
          </p:nvSpPr>
          <p:spPr>
            <a:xfrm>
              <a:off x="7033018" y="6494487"/>
              <a:ext cx="719455" cy="719455"/>
            </a:xfrm>
            <a:custGeom>
              <a:avLst/>
              <a:gdLst/>
              <a:ahLst/>
              <a:cxnLst/>
              <a:rect l="l" t="t" r="r" b="b"/>
              <a:pathLst>
                <a:path w="719454" h="719454">
                  <a:moveTo>
                    <a:pt x="719048" y="0"/>
                  </a:moveTo>
                  <a:lnTo>
                    <a:pt x="0" y="0"/>
                  </a:lnTo>
                  <a:lnTo>
                    <a:pt x="0" y="719074"/>
                  </a:lnTo>
                  <a:lnTo>
                    <a:pt x="719048" y="719074"/>
                  </a:lnTo>
                  <a:lnTo>
                    <a:pt x="7190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sp>
          <p:nvSpPr>
            <p:cNvPr id="65" name="object 65"/>
            <p:cNvSpPr/>
            <p:nvPr/>
          </p:nvSpPr>
          <p:spPr>
            <a:xfrm>
              <a:off x="7093267" y="6555219"/>
              <a:ext cx="598170" cy="599440"/>
            </a:xfrm>
            <a:custGeom>
              <a:avLst/>
              <a:gdLst/>
              <a:ahLst/>
              <a:cxnLst/>
              <a:rect l="l" t="t" r="r" b="b"/>
              <a:pathLst>
                <a:path w="598170" h="599440">
                  <a:moveTo>
                    <a:pt x="21247" y="327660"/>
                  </a:moveTo>
                  <a:lnTo>
                    <a:pt x="673" y="327660"/>
                  </a:lnTo>
                  <a:lnTo>
                    <a:pt x="342" y="369570"/>
                  </a:lnTo>
                  <a:lnTo>
                    <a:pt x="20916" y="369570"/>
                  </a:lnTo>
                  <a:lnTo>
                    <a:pt x="21247" y="327660"/>
                  </a:lnTo>
                  <a:close/>
                </a:path>
                <a:path w="598170" h="599440">
                  <a:moveTo>
                    <a:pt x="21501" y="165061"/>
                  </a:moveTo>
                  <a:lnTo>
                    <a:pt x="927" y="165061"/>
                  </a:lnTo>
                  <a:lnTo>
                    <a:pt x="927" y="216509"/>
                  </a:lnTo>
                  <a:lnTo>
                    <a:pt x="927" y="267957"/>
                  </a:lnTo>
                  <a:lnTo>
                    <a:pt x="21501" y="267957"/>
                  </a:lnTo>
                  <a:lnTo>
                    <a:pt x="21501" y="165061"/>
                  </a:lnTo>
                  <a:close/>
                </a:path>
                <a:path w="598170" h="599440">
                  <a:moveTo>
                    <a:pt x="84340" y="163830"/>
                  </a:moveTo>
                  <a:lnTo>
                    <a:pt x="63766" y="163830"/>
                  </a:lnTo>
                  <a:lnTo>
                    <a:pt x="63588" y="184150"/>
                  </a:lnTo>
                  <a:lnTo>
                    <a:pt x="84175" y="184150"/>
                  </a:lnTo>
                  <a:lnTo>
                    <a:pt x="84340" y="163830"/>
                  </a:lnTo>
                  <a:close/>
                </a:path>
                <a:path w="598170" h="599440">
                  <a:moveTo>
                    <a:pt x="103200" y="369570"/>
                  </a:moveTo>
                  <a:lnTo>
                    <a:pt x="20916" y="369570"/>
                  </a:lnTo>
                  <a:lnTo>
                    <a:pt x="20739" y="389890"/>
                  </a:lnTo>
                  <a:lnTo>
                    <a:pt x="165" y="389890"/>
                  </a:lnTo>
                  <a:lnTo>
                    <a:pt x="0" y="410210"/>
                  </a:lnTo>
                  <a:lnTo>
                    <a:pt x="20574" y="410210"/>
                  </a:lnTo>
                  <a:lnTo>
                    <a:pt x="20396" y="430530"/>
                  </a:lnTo>
                  <a:lnTo>
                    <a:pt x="61556" y="431800"/>
                  </a:lnTo>
                  <a:lnTo>
                    <a:pt x="61722" y="410210"/>
                  </a:lnTo>
                  <a:lnTo>
                    <a:pt x="41148" y="410210"/>
                  </a:lnTo>
                  <a:lnTo>
                    <a:pt x="41313" y="389890"/>
                  </a:lnTo>
                  <a:lnTo>
                    <a:pt x="103022" y="389890"/>
                  </a:lnTo>
                  <a:lnTo>
                    <a:pt x="103200" y="369570"/>
                  </a:lnTo>
                  <a:close/>
                </a:path>
                <a:path w="598170" h="599440">
                  <a:moveTo>
                    <a:pt x="104381" y="226060"/>
                  </a:moveTo>
                  <a:lnTo>
                    <a:pt x="83832" y="226060"/>
                  </a:lnTo>
                  <a:lnTo>
                    <a:pt x="83997" y="204470"/>
                  </a:lnTo>
                  <a:lnTo>
                    <a:pt x="63423" y="204470"/>
                  </a:lnTo>
                  <a:lnTo>
                    <a:pt x="63258" y="226060"/>
                  </a:lnTo>
                  <a:lnTo>
                    <a:pt x="42684" y="224790"/>
                  </a:lnTo>
                  <a:lnTo>
                    <a:pt x="42341" y="266700"/>
                  </a:lnTo>
                  <a:lnTo>
                    <a:pt x="62915" y="266700"/>
                  </a:lnTo>
                  <a:lnTo>
                    <a:pt x="62738" y="287020"/>
                  </a:lnTo>
                  <a:lnTo>
                    <a:pt x="1016" y="287020"/>
                  </a:lnTo>
                  <a:lnTo>
                    <a:pt x="850" y="307340"/>
                  </a:lnTo>
                  <a:lnTo>
                    <a:pt x="21424" y="307340"/>
                  </a:lnTo>
                  <a:lnTo>
                    <a:pt x="21247" y="327660"/>
                  </a:lnTo>
                  <a:lnTo>
                    <a:pt x="41833" y="327660"/>
                  </a:lnTo>
                  <a:lnTo>
                    <a:pt x="41998" y="307340"/>
                  </a:lnTo>
                  <a:lnTo>
                    <a:pt x="83146" y="307340"/>
                  </a:lnTo>
                  <a:lnTo>
                    <a:pt x="83654" y="246380"/>
                  </a:lnTo>
                  <a:lnTo>
                    <a:pt x="104216" y="246380"/>
                  </a:lnTo>
                  <a:lnTo>
                    <a:pt x="104381" y="226060"/>
                  </a:lnTo>
                  <a:close/>
                </a:path>
                <a:path w="598170" h="599440">
                  <a:moveTo>
                    <a:pt x="123964" y="349250"/>
                  </a:moveTo>
                  <a:lnTo>
                    <a:pt x="103365" y="349250"/>
                  </a:lnTo>
                  <a:lnTo>
                    <a:pt x="103200" y="369570"/>
                  </a:lnTo>
                  <a:lnTo>
                    <a:pt x="123786" y="369570"/>
                  </a:lnTo>
                  <a:lnTo>
                    <a:pt x="123964" y="349250"/>
                  </a:lnTo>
                  <a:close/>
                </a:path>
                <a:path w="598170" h="599440">
                  <a:moveTo>
                    <a:pt x="144360" y="369570"/>
                  </a:moveTo>
                  <a:lnTo>
                    <a:pt x="123786" y="369570"/>
                  </a:lnTo>
                  <a:lnTo>
                    <a:pt x="123621" y="391160"/>
                  </a:lnTo>
                  <a:lnTo>
                    <a:pt x="144195" y="391160"/>
                  </a:lnTo>
                  <a:lnTo>
                    <a:pt x="144360" y="369570"/>
                  </a:lnTo>
                  <a:close/>
                </a:path>
                <a:path w="598170" h="599440">
                  <a:moveTo>
                    <a:pt x="144703" y="328930"/>
                  </a:moveTo>
                  <a:lnTo>
                    <a:pt x="124129" y="328930"/>
                  </a:lnTo>
                  <a:lnTo>
                    <a:pt x="123964" y="349250"/>
                  </a:lnTo>
                  <a:lnTo>
                    <a:pt x="144538" y="349250"/>
                  </a:lnTo>
                  <a:lnTo>
                    <a:pt x="144703" y="328930"/>
                  </a:lnTo>
                  <a:close/>
                </a:path>
                <a:path w="598170" h="599440">
                  <a:moveTo>
                    <a:pt x="144957" y="21031"/>
                  </a:moveTo>
                  <a:lnTo>
                    <a:pt x="124383" y="21031"/>
                  </a:lnTo>
                  <a:lnTo>
                    <a:pt x="124383" y="123926"/>
                  </a:lnTo>
                  <a:lnTo>
                    <a:pt x="144957" y="123926"/>
                  </a:lnTo>
                  <a:lnTo>
                    <a:pt x="144957" y="21031"/>
                  </a:lnTo>
                  <a:close/>
                </a:path>
                <a:path w="598170" h="599440">
                  <a:moveTo>
                    <a:pt x="144957" y="88"/>
                  </a:moveTo>
                  <a:lnTo>
                    <a:pt x="927" y="88"/>
                  </a:lnTo>
                  <a:lnTo>
                    <a:pt x="927" y="20408"/>
                  </a:lnTo>
                  <a:lnTo>
                    <a:pt x="927" y="124548"/>
                  </a:lnTo>
                  <a:lnTo>
                    <a:pt x="927" y="144868"/>
                  </a:lnTo>
                  <a:lnTo>
                    <a:pt x="144957" y="144868"/>
                  </a:lnTo>
                  <a:lnTo>
                    <a:pt x="144957" y="124548"/>
                  </a:lnTo>
                  <a:lnTo>
                    <a:pt x="21501" y="124548"/>
                  </a:lnTo>
                  <a:lnTo>
                    <a:pt x="21501" y="20408"/>
                  </a:lnTo>
                  <a:lnTo>
                    <a:pt x="144957" y="20408"/>
                  </a:lnTo>
                  <a:lnTo>
                    <a:pt x="144957" y="88"/>
                  </a:lnTo>
                  <a:close/>
                </a:path>
                <a:path w="598170" h="599440">
                  <a:moveTo>
                    <a:pt x="146062" y="163830"/>
                  </a:moveTo>
                  <a:lnTo>
                    <a:pt x="104902" y="163830"/>
                  </a:lnTo>
                  <a:lnTo>
                    <a:pt x="104724" y="184150"/>
                  </a:lnTo>
                  <a:lnTo>
                    <a:pt x="84175" y="184150"/>
                  </a:lnTo>
                  <a:lnTo>
                    <a:pt x="83997" y="204470"/>
                  </a:lnTo>
                  <a:lnTo>
                    <a:pt x="104559" y="205740"/>
                  </a:lnTo>
                  <a:lnTo>
                    <a:pt x="104381" y="226060"/>
                  </a:lnTo>
                  <a:lnTo>
                    <a:pt x="145554" y="226060"/>
                  </a:lnTo>
                  <a:lnTo>
                    <a:pt x="145719" y="205740"/>
                  </a:lnTo>
                  <a:lnTo>
                    <a:pt x="125145" y="205740"/>
                  </a:lnTo>
                  <a:lnTo>
                    <a:pt x="125323" y="185420"/>
                  </a:lnTo>
                  <a:lnTo>
                    <a:pt x="145897" y="185420"/>
                  </a:lnTo>
                  <a:lnTo>
                    <a:pt x="146062" y="163830"/>
                  </a:lnTo>
                  <a:close/>
                </a:path>
                <a:path w="598170" h="599440">
                  <a:moveTo>
                    <a:pt x="183807" y="576580"/>
                  </a:moveTo>
                  <a:lnTo>
                    <a:pt x="163233" y="576580"/>
                  </a:lnTo>
                  <a:lnTo>
                    <a:pt x="163068" y="596900"/>
                  </a:lnTo>
                  <a:lnTo>
                    <a:pt x="183642" y="596900"/>
                  </a:lnTo>
                  <a:lnTo>
                    <a:pt x="183807" y="576580"/>
                  </a:lnTo>
                  <a:close/>
                </a:path>
                <a:path w="598170" h="599440">
                  <a:moveTo>
                    <a:pt x="187210" y="165100"/>
                  </a:moveTo>
                  <a:lnTo>
                    <a:pt x="166636" y="165100"/>
                  </a:lnTo>
                  <a:lnTo>
                    <a:pt x="166471" y="185420"/>
                  </a:lnTo>
                  <a:lnTo>
                    <a:pt x="187045" y="185420"/>
                  </a:lnTo>
                  <a:lnTo>
                    <a:pt x="187210" y="165100"/>
                  </a:lnTo>
                  <a:close/>
                </a:path>
                <a:path w="598170" h="599440">
                  <a:moveTo>
                    <a:pt x="187731" y="102870"/>
                  </a:moveTo>
                  <a:lnTo>
                    <a:pt x="167144" y="102870"/>
                  </a:lnTo>
                  <a:lnTo>
                    <a:pt x="166814" y="143510"/>
                  </a:lnTo>
                  <a:lnTo>
                    <a:pt x="187388" y="144780"/>
                  </a:lnTo>
                  <a:lnTo>
                    <a:pt x="187731" y="102870"/>
                  </a:lnTo>
                  <a:close/>
                </a:path>
                <a:path w="598170" h="599440">
                  <a:moveTo>
                    <a:pt x="204558" y="556260"/>
                  </a:moveTo>
                  <a:lnTo>
                    <a:pt x="183984" y="556260"/>
                  </a:lnTo>
                  <a:lnTo>
                    <a:pt x="183807" y="576580"/>
                  </a:lnTo>
                  <a:lnTo>
                    <a:pt x="204393" y="576580"/>
                  </a:lnTo>
                  <a:lnTo>
                    <a:pt x="204558" y="556260"/>
                  </a:lnTo>
                  <a:close/>
                </a:path>
                <a:path w="598170" h="599440">
                  <a:moveTo>
                    <a:pt x="205917" y="391160"/>
                  </a:moveTo>
                  <a:lnTo>
                    <a:pt x="185343" y="391160"/>
                  </a:lnTo>
                  <a:lnTo>
                    <a:pt x="185178" y="411480"/>
                  </a:lnTo>
                  <a:lnTo>
                    <a:pt x="205752" y="411480"/>
                  </a:lnTo>
                  <a:lnTo>
                    <a:pt x="205917" y="391160"/>
                  </a:lnTo>
                  <a:close/>
                </a:path>
                <a:path w="598170" h="599440">
                  <a:moveTo>
                    <a:pt x="207962" y="144780"/>
                  </a:moveTo>
                  <a:lnTo>
                    <a:pt x="187388" y="144780"/>
                  </a:lnTo>
                  <a:lnTo>
                    <a:pt x="187210" y="165100"/>
                  </a:lnTo>
                  <a:lnTo>
                    <a:pt x="207784" y="165100"/>
                  </a:lnTo>
                  <a:lnTo>
                    <a:pt x="207962" y="144780"/>
                  </a:lnTo>
                  <a:close/>
                </a:path>
                <a:path w="598170" h="599440">
                  <a:moveTo>
                    <a:pt x="245516" y="576580"/>
                  </a:moveTo>
                  <a:lnTo>
                    <a:pt x="204393" y="576580"/>
                  </a:lnTo>
                  <a:lnTo>
                    <a:pt x="204216" y="596900"/>
                  </a:lnTo>
                  <a:lnTo>
                    <a:pt x="245351" y="596900"/>
                  </a:lnTo>
                  <a:lnTo>
                    <a:pt x="245516" y="576580"/>
                  </a:lnTo>
                  <a:close/>
                </a:path>
                <a:path w="598170" h="599440">
                  <a:moveTo>
                    <a:pt x="291261" y="21590"/>
                  </a:moveTo>
                  <a:lnTo>
                    <a:pt x="250113" y="21590"/>
                  </a:lnTo>
                  <a:lnTo>
                    <a:pt x="250291" y="1270"/>
                  </a:lnTo>
                  <a:lnTo>
                    <a:pt x="188582" y="0"/>
                  </a:lnTo>
                  <a:lnTo>
                    <a:pt x="188404" y="20320"/>
                  </a:lnTo>
                  <a:lnTo>
                    <a:pt x="229552" y="21590"/>
                  </a:lnTo>
                  <a:lnTo>
                    <a:pt x="229387" y="41910"/>
                  </a:lnTo>
                  <a:lnTo>
                    <a:pt x="291096" y="41910"/>
                  </a:lnTo>
                  <a:lnTo>
                    <a:pt x="291261" y="21590"/>
                  </a:lnTo>
                  <a:close/>
                </a:path>
                <a:path w="598170" h="599440">
                  <a:moveTo>
                    <a:pt x="307949" y="495300"/>
                  </a:moveTo>
                  <a:lnTo>
                    <a:pt x="287350" y="495300"/>
                  </a:lnTo>
                  <a:lnTo>
                    <a:pt x="287185" y="515620"/>
                  </a:lnTo>
                  <a:lnTo>
                    <a:pt x="307771" y="515620"/>
                  </a:lnTo>
                  <a:lnTo>
                    <a:pt x="307949" y="495300"/>
                  </a:lnTo>
                  <a:close/>
                </a:path>
                <a:path w="598170" h="599440">
                  <a:moveTo>
                    <a:pt x="329374" y="392430"/>
                  </a:moveTo>
                  <a:lnTo>
                    <a:pt x="288201" y="392430"/>
                  </a:lnTo>
                  <a:lnTo>
                    <a:pt x="288036" y="412750"/>
                  </a:lnTo>
                  <a:lnTo>
                    <a:pt x="267462" y="412750"/>
                  </a:lnTo>
                  <a:lnTo>
                    <a:pt x="267627" y="391160"/>
                  </a:lnTo>
                  <a:lnTo>
                    <a:pt x="247053" y="391160"/>
                  </a:lnTo>
                  <a:lnTo>
                    <a:pt x="246710" y="433070"/>
                  </a:lnTo>
                  <a:lnTo>
                    <a:pt x="267284" y="433070"/>
                  </a:lnTo>
                  <a:lnTo>
                    <a:pt x="267119" y="453390"/>
                  </a:lnTo>
                  <a:lnTo>
                    <a:pt x="246545" y="453390"/>
                  </a:lnTo>
                  <a:lnTo>
                    <a:pt x="246202" y="494030"/>
                  </a:lnTo>
                  <a:lnTo>
                    <a:pt x="225640" y="494030"/>
                  </a:lnTo>
                  <a:lnTo>
                    <a:pt x="225818" y="473710"/>
                  </a:lnTo>
                  <a:lnTo>
                    <a:pt x="205232" y="473710"/>
                  </a:lnTo>
                  <a:lnTo>
                    <a:pt x="205409" y="453390"/>
                  </a:lnTo>
                  <a:lnTo>
                    <a:pt x="225983" y="453390"/>
                  </a:lnTo>
                  <a:lnTo>
                    <a:pt x="226326" y="411480"/>
                  </a:lnTo>
                  <a:lnTo>
                    <a:pt x="205752" y="411480"/>
                  </a:lnTo>
                  <a:lnTo>
                    <a:pt x="205574" y="431800"/>
                  </a:lnTo>
                  <a:lnTo>
                    <a:pt x="185000" y="431800"/>
                  </a:lnTo>
                  <a:lnTo>
                    <a:pt x="185178" y="411480"/>
                  </a:lnTo>
                  <a:lnTo>
                    <a:pt x="82296" y="410210"/>
                  </a:lnTo>
                  <a:lnTo>
                    <a:pt x="82130" y="431800"/>
                  </a:lnTo>
                  <a:lnTo>
                    <a:pt x="164426" y="431800"/>
                  </a:lnTo>
                  <a:lnTo>
                    <a:pt x="164261" y="452120"/>
                  </a:lnTo>
                  <a:lnTo>
                    <a:pt x="184835" y="453390"/>
                  </a:lnTo>
                  <a:lnTo>
                    <a:pt x="184658" y="473710"/>
                  </a:lnTo>
                  <a:lnTo>
                    <a:pt x="164084" y="473710"/>
                  </a:lnTo>
                  <a:lnTo>
                    <a:pt x="163918" y="494030"/>
                  </a:lnTo>
                  <a:lnTo>
                    <a:pt x="205066" y="494030"/>
                  </a:lnTo>
                  <a:lnTo>
                    <a:pt x="204901" y="514350"/>
                  </a:lnTo>
                  <a:lnTo>
                    <a:pt x="266611" y="515620"/>
                  </a:lnTo>
                  <a:lnTo>
                    <a:pt x="266776" y="494030"/>
                  </a:lnTo>
                  <a:lnTo>
                    <a:pt x="287350" y="495300"/>
                  </a:lnTo>
                  <a:lnTo>
                    <a:pt x="287515" y="473710"/>
                  </a:lnTo>
                  <a:lnTo>
                    <a:pt x="308114" y="474980"/>
                  </a:lnTo>
                  <a:lnTo>
                    <a:pt x="308114" y="473710"/>
                  </a:lnTo>
                  <a:lnTo>
                    <a:pt x="308279" y="453390"/>
                  </a:lnTo>
                  <a:lnTo>
                    <a:pt x="287693" y="453390"/>
                  </a:lnTo>
                  <a:lnTo>
                    <a:pt x="287858" y="433070"/>
                  </a:lnTo>
                  <a:lnTo>
                    <a:pt x="308457" y="433070"/>
                  </a:lnTo>
                  <a:lnTo>
                    <a:pt x="308622" y="412750"/>
                  </a:lnTo>
                  <a:lnTo>
                    <a:pt x="329196" y="412750"/>
                  </a:lnTo>
                  <a:lnTo>
                    <a:pt x="329374" y="392430"/>
                  </a:lnTo>
                  <a:close/>
                </a:path>
                <a:path w="598170" h="599440">
                  <a:moveTo>
                    <a:pt x="369671" y="495300"/>
                  </a:moveTo>
                  <a:lnTo>
                    <a:pt x="328523" y="495300"/>
                  </a:lnTo>
                  <a:lnTo>
                    <a:pt x="328345" y="515620"/>
                  </a:lnTo>
                  <a:lnTo>
                    <a:pt x="348919" y="515620"/>
                  </a:lnTo>
                  <a:lnTo>
                    <a:pt x="348589" y="557530"/>
                  </a:lnTo>
                  <a:lnTo>
                    <a:pt x="307428" y="556260"/>
                  </a:lnTo>
                  <a:lnTo>
                    <a:pt x="307606" y="535940"/>
                  </a:lnTo>
                  <a:lnTo>
                    <a:pt x="287007" y="535940"/>
                  </a:lnTo>
                  <a:lnTo>
                    <a:pt x="287185" y="515620"/>
                  </a:lnTo>
                  <a:lnTo>
                    <a:pt x="266611" y="515620"/>
                  </a:lnTo>
                  <a:lnTo>
                    <a:pt x="266268" y="556260"/>
                  </a:lnTo>
                  <a:lnTo>
                    <a:pt x="245694" y="556260"/>
                  </a:lnTo>
                  <a:lnTo>
                    <a:pt x="245516" y="576580"/>
                  </a:lnTo>
                  <a:lnTo>
                    <a:pt x="327837" y="577850"/>
                  </a:lnTo>
                  <a:lnTo>
                    <a:pt x="327672" y="598170"/>
                  </a:lnTo>
                  <a:lnTo>
                    <a:pt x="368820" y="598170"/>
                  </a:lnTo>
                  <a:lnTo>
                    <a:pt x="369150" y="557530"/>
                  </a:lnTo>
                  <a:lnTo>
                    <a:pt x="369671" y="495300"/>
                  </a:lnTo>
                  <a:close/>
                </a:path>
                <a:path w="598170" h="599440">
                  <a:moveTo>
                    <a:pt x="370014" y="454660"/>
                  </a:moveTo>
                  <a:lnTo>
                    <a:pt x="349440" y="454660"/>
                  </a:lnTo>
                  <a:lnTo>
                    <a:pt x="349605" y="433070"/>
                  </a:lnTo>
                  <a:lnTo>
                    <a:pt x="329031" y="433070"/>
                  </a:lnTo>
                  <a:lnTo>
                    <a:pt x="328688" y="474980"/>
                  </a:lnTo>
                  <a:lnTo>
                    <a:pt x="369836" y="474980"/>
                  </a:lnTo>
                  <a:lnTo>
                    <a:pt x="370014" y="454660"/>
                  </a:lnTo>
                  <a:close/>
                </a:path>
                <a:path w="598170" h="599440">
                  <a:moveTo>
                    <a:pt x="372567" y="146050"/>
                  </a:moveTo>
                  <a:lnTo>
                    <a:pt x="351993" y="146050"/>
                  </a:lnTo>
                  <a:lnTo>
                    <a:pt x="351815" y="166370"/>
                  </a:lnTo>
                  <a:lnTo>
                    <a:pt x="372389" y="166370"/>
                  </a:lnTo>
                  <a:lnTo>
                    <a:pt x="372567" y="146050"/>
                  </a:lnTo>
                  <a:close/>
                </a:path>
                <a:path w="598170" h="599440">
                  <a:moveTo>
                    <a:pt x="390398" y="474980"/>
                  </a:moveTo>
                  <a:lnTo>
                    <a:pt x="369836" y="474980"/>
                  </a:lnTo>
                  <a:lnTo>
                    <a:pt x="369671" y="495300"/>
                  </a:lnTo>
                  <a:lnTo>
                    <a:pt x="390232" y="495300"/>
                  </a:lnTo>
                  <a:lnTo>
                    <a:pt x="390398" y="474980"/>
                  </a:lnTo>
                  <a:close/>
                </a:path>
                <a:path w="598170" h="599440">
                  <a:moveTo>
                    <a:pt x="391414" y="351790"/>
                  </a:moveTo>
                  <a:lnTo>
                    <a:pt x="370865" y="351790"/>
                  </a:lnTo>
                  <a:lnTo>
                    <a:pt x="370687" y="372110"/>
                  </a:lnTo>
                  <a:lnTo>
                    <a:pt x="329539" y="372110"/>
                  </a:lnTo>
                  <a:lnTo>
                    <a:pt x="329374" y="392430"/>
                  </a:lnTo>
                  <a:lnTo>
                    <a:pt x="349948" y="392430"/>
                  </a:lnTo>
                  <a:lnTo>
                    <a:pt x="349770" y="412750"/>
                  </a:lnTo>
                  <a:lnTo>
                    <a:pt x="370357" y="412750"/>
                  </a:lnTo>
                  <a:lnTo>
                    <a:pt x="370522" y="392430"/>
                  </a:lnTo>
                  <a:lnTo>
                    <a:pt x="391083" y="392430"/>
                  </a:lnTo>
                  <a:lnTo>
                    <a:pt x="391414" y="351790"/>
                  </a:lnTo>
                  <a:close/>
                </a:path>
                <a:path w="598170" h="599440">
                  <a:moveTo>
                    <a:pt x="393293" y="125730"/>
                  </a:moveTo>
                  <a:lnTo>
                    <a:pt x="372732" y="125730"/>
                  </a:lnTo>
                  <a:lnTo>
                    <a:pt x="372567" y="146050"/>
                  </a:lnTo>
                  <a:lnTo>
                    <a:pt x="393115" y="146050"/>
                  </a:lnTo>
                  <a:lnTo>
                    <a:pt x="393293" y="125730"/>
                  </a:lnTo>
                  <a:close/>
                </a:path>
                <a:path w="598170" h="599440">
                  <a:moveTo>
                    <a:pt x="413689" y="146050"/>
                  </a:moveTo>
                  <a:lnTo>
                    <a:pt x="393115" y="146050"/>
                  </a:lnTo>
                  <a:lnTo>
                    <a:pt x="392950" y="166370"/>
                  </a:lnTo>
                  <a:lnTo>
                    <a:pt x="413524" y="166370"/>
                  </a:lnTo>
                  <a:lnTo>
                    <a:pt x="413689" y="146050"/>
                  </a:lnTo>
                  <a:close/>
                </a:path>
                <a:path w="598170" h="599440">
                  <a:moveTo>
                    <a:pt x="414032" y="105410"/>
                  </a:moveTo>
                  <a:lnTo>
                    <a:pt x="393458" y="104140"/>
                  </a:lnTo>
                  <a:lnTo>
                    <a:pt x="393293" y="125730"/>
                  </a:lnTo>
                  <a:lnTo>
                    <a:pt x="413867" y="125730"/>
                  </a:lnTo>
                  <a:lnTo>
                    <a:pt x="414032" y="105410"/>
                  </a:lnTo>
                  <a:close/>
                </a:path>
                <a:path w="598170" h="599440">
                  <a:moveTo>
                    <a:pt x="414883" y="2540"/>
                  </a:moveTo>
                  <a:lnTo>
                    <a:pt x="353174" y="1270"/>
                  </a:lnTo>
                  <a:lnTo>
                    <a:pt x="353009" y="21590"/>
                  </a:lnTo>
                  <a:lnTo>
                    <a:pt x="414718" y="22860"/>
                  </a:lnTo>
                  <a:lnTo>
                    <a:pt x="414883" y="2540"/>
                  </a:lnTo>
                  <a:close/>
                </a:path>
                <a:path w="598170" h="599440">
                  <a:moveTo>
                    <a:pt x="434441" y="125730"/>
                  </a:moveTo>
                  <a:lnTo>
                    <a:pt x="413867" y="125730"/>
                  </a:lnTo>
                  <a:lnTo>
                    <a:pt x="413689" y="146050"/>
                  </a:lnTo>
                  <a:lnTo>
                    <a:pt x="434263" y="146050"/>
                  </a:lnTo>
                  <a:lnTo>
                    <a:pt x="434441" y="125730"/>
                  </a:lnTo>
                  <a:close/>
                </a:path>
                <a:path w="598170" h="599440">
                  <a:moveTo>
                    <a:pt x="434784" y="85090"/>
                  </a:moveTo>
                  <a:lnTo>
                    <a:pt x="414210" y="83820"/>
                  </a:lnTo>
                  <a:lnTo>
                    <a:pt x="414032" y="105410"/>
                  </a:lnTo>
                  <a:lnTo>
                    <a:pt x="434606" y="105410"/>
                  </a:lnTo>
                  <a:lnTo>
                    <a:pt x="434784" y="85090"/>
                  </a:lnTo>
                  <a:close/>
                </a:path>
                <a:path w="598170" h="599440">
                  <a:moveTo>
                    <a:pt x="435114" y="43180"/>
                  </a:moveTo>
                  <a:lnTo>
                    <a:pt x="352831" y="43180"/>
                  </a:lnTo>
                  <a:lnTo>
                    <a:pt x="353009" y="21590"/>
                  </a:lnTo>
                  <a:lnTo>
                    <a:pt x="332435" y="21590"/>
                  </a:lnTo>
                  <a:lnTo>
                    <a:pt x="332600" y="1270"/>
                  </a:lnTo>
                  <a:lnTo>
                    <a:pt x="312026" y="1270"/>
                  </a:lnTo>
                  <a:lnTo>
                    <a:pt x="311683" y="41910"/>
                  </a:lnTo>
                  <a:lnTo>
                    <a:pt x="332257" y="41910"/>
                  </a:lnTo>
                  <a:lnTo>
                    <a:pt x="331927" y="83820"/>
                  </a:lnTo>
                  <a:lnTo>
                    <a:pt x="311353" y="83820"/>
                  </a:lnTo>
                  <a:lnTo>
                    <a:pt x="311518" y="63500"/>
                  </a:lnTo>
                  <a:lnTo>
                    <a:pt x="290918" y="62230"/>
                  </a:lnTo>
                  <a:lnTo>
                    <a:pt x="290753" y="83820"/>
                  </a:lnTo>
                  <a:lnTo>
                    <a:pt x="249605" y="82550"/>
                  </a:lnTo>
                  <a:lnTo>
                    <a:pt x="249770" y="62230"/>
                  </a:lnTo>
                  <a:lnTo>
                    <a:pt x="229222" y="62230"/>
                  </a:lnTo>
                  <a:lnTo>
                    <a:pt x="229387" y="41910"/>
                  </a:lnTo>
                  <a:lnTo>
                    <a:pt x="208813" y="41910"/>
                  </a:lnTo>
                  <a:lnTo>
                    <a:pt x="208635" y="62230"/>
                  </a:lnTo>
                  <a:lnTo>
                    <a:pt x="188061" y="62230"/>
                  </a:lnTo>
                  <a:lnTo>
                    <a:pt x="187731" y="102870"/>
                  </a:lnTo>
                  <a:lnTo>
                    <a:pt x="208305" y="102870"/>
                  </a:lnTo>
                  <a:lnTo>
                    <a:pt x="207962" y="144780"/>
                  </a:lnTo>
                  <a:lnTo>
                    <a:pt x="228536" y="144780"/>
                  </a:lnTo>
                  <a:lnTo>
                    <a:pt x="228701" y="124460"/>
                  </a:lnTo>
                  <a:lnTo>
                    <a:pt x="249262" y="124460"/>
                  </a:lnTo>
                  <a:lnTo>
                    <a:pt x="249097" y="144780"/>
                  </a:lnTo>
                  <a:lnTo>
                    <a:pt x="228536" y="144780"/>
                  </a:lnTo>
                  <a:lnTo>
                    <a:pt x="228371" y="165100"/>
                  </a:lnTo>
                  <a:lnTo>
                    <a:pt x="207784" y="165100"/>
                  </a:lnTo>
                  <a:lnTo>
                    <a:pt x="207619" y="185420"/>
                  </a:lnTo>
                  <a:lnTo>
                    <a:pt x="187045" y="185420"/>
                  </a:lnTo>
                  <a:lnTo>
                    <a:pt x="186880" y="205740"/>
                  </a:lnTo>
                  <a:lnTo>
                    <a:pt x="166293" y="205740"/>
                  </a:lnTo>
                  <a:lnTo>
                    <a:pt x="166128" y="226060"/>
                  </a:lnTo>
                  <a:lnTo>
                    <a:pt x="207276" y="226060"/>
                  </a:lnTo>
                  <a:lnTo>
                    <a:pt x="207454" y="205740"/>
                  </a:lnTo>
                  <a:lnTo>
                    <a:pt x="228028" y="205740"/>
                  </a:lnTo>
                  <a:lnTo>
                    <a:pt x="228193" y="185420"/>
                  </a:lnTo>
                  <a:lnTo>
                    <a:pt x="248754" y="185420"/>
                  </a:lnTo>
                  <a:lnTo>
                    <a:pt x="248920" y="165100"/>
                  </a:lnTo>
                  <a:lnTo>
                    <a:pt x="269494" y="165100"/>
                  </a:lnTo>
                  <a:lnTo>
                    <a:pt x="269836" y="124460"/>
                  </a:lnTo>
                  <a:lnTo>
                    <a:pt x="290410" y="124460"/>
                  </a:lnTo>
                  <a:lnTo>
                    <a:pt x="290068" y="165100"/>
                  </a:lnTo>
                  <a:lnTo>
                    <a:pt x="269494" y="165100"/>
                  </a:lnTo>
                  <a:lnTo>
                    <a:pt x="269328" y="185420"/>
                  </a:lnTo>
                  <a:lnTo>
                    <a:pt x="310489" y="186690"/>
                  </a:lnTo>
                  <a:lnTo>
                    <a:pt x="310667" y="166370"/>
                  </a:lnTo>
                  <a:lnTo>
                    <a:pt x="331241" y="166370"/>
                  </a:lnTo>
                  <a:lnTo>
                    <a:pt x="331406" y="144780"/>
                  </a:lnTo>
                  <a:lnTo>
                    <a:pt x="310832" y="144780"/>
                  </a:lnTo>
                  <a:lnTo>
                    <a:pt x="311010" y="124460"/>
                  </a:lnTo>
                  <a:lnTo>
                    <a:pt x="331584" y="124460"/>
                  </a:lnTo>
                  <a:lnTo>
                    <a:pt x="331406" y="144780"/>
                  </a:lnTo>
                  <a:lnTo>
                    <a:pt x="351993" y="146050"/>
                  </a:lnTo>
                  <a:lnTo>
                    <a:pt x="352158" y="124460"/>
                  </a:lnTo>
                  <a:lnTo>
                    <a:pt x="352488" y="83820"/>
                  </a:lnTo>
                  <a:lnTo>
                    <a:pt x="352666" y="63500"/>
                  </a:lnTo>
                  <a:lnTo>
                    <a:pt x="373240" y="63500"/>
                  </a:lnTo>
                  <a:lnTo>
                    <a:pt x="373075" y="83820"/>
                  </a:lnTo>
                  <a:lnTo>
                    <a:pt x="393636" y="83820"/>
                  </a:lnTo>
                  <a:lnTo>
                    <a:pt x="393801" y="63500"/>
                  </a:lnTo>
                  <a:lnTo>
                    <a:pt x="434949" y="63500"/>
                  </a:lnTo>
                  <a:lnTo>
                    <a:pt x="435114" y="43180"/>
                  </a:lnTo>
                  <a:close/>
                </a:path>
                <a:path w="598170" h="599440">
                  <a:moveTo>
                    <a:pt x="475081" y="187960"/>
                  </a:moveTo>
                  <a:lnTo>
                    <a:pt x="454507" y="187960"/>
                  </a:lnTo>
                  <a:lnTo>
                    <a:pt x="454672" y="166370"/>
                  </a:lnTo>
                  <a:lnTo>
                    <a:pt x="413524" y="166370"/>
                  </a:lnTo>
                  <a:lnTo>
                    <a:pt x="413181" y="208280"/>
                  </a:lnTo>
                  <a:lnTo>
                    <a:pt x="392607" y="207010"/>
                  </a:lnTo>
                  <a:lnTo>
                    <a:pt x="392442" y="228600"/>
                  </a:lnTo>
                  <a:lnTo>
                    <a:pt x="413016" y="228600"/>
                  </a:lnTo>
                  <a:lnTo>
                    <a:pt x="412838" y="248920"/>
                  </a:lnTo>
                  <a:lnTo>
                    <a:pt x="433425" y="248920"/>
                  </a:lnTo>
                  <a:lnTo>
                    <a:pt x="433590" y="228600"/>
                  </a:lnTo>
                  <a:lnTo>
                    <a:pt x="454164" y="228600"/>
                  </a:lnTo>
                  <a:lnTo>
                    <a:pt x="454329" y="208280"/>
                  </a:lnTo>
                  <a:lnTo>
                    <a:pt x="474903" y="208280"/>
                  </a:lnTo>
                  <a:lnTo>
                    <a:pt x="475081" y="187960"/>
                  </a:lnTo>
                  <a:close/>
                </a:path>
                <a:path w="598170" h="599440">
                  <a:moveTo>
                    <a:pt x="495312" y="228600"/>
                  </a:moveTo>
                  <a:lnTo>
                    <a:pt x="474738" y="228600"/>
                  </a:lnTo>
                  <a:lnTo>
                    <a:pt x="474573" y="248920"/>
                  </a:lnTo>
                  <a:lnTo>
                    <a:pt x="433425" y="248920"/>
                  </a:lnTo>
                  <a:lnTo>
                    <a:pt x="433247" y="269240"/>
                  </a:lnTo>
                  <a:lnTo>
                    <a:pt x="371538" y="269240"/>
                  </a:lnTo>
                  <a:lnTo>
                    <a:pt x="371716" y="248920"/>
                  </a:lnTo>
                  <a:lnTo>
                    <a:pt x="351142" y="248920"/>
                  </a:lnTo>
                  <a:lnTo>
                    <a:pt x="351307" y="227330"/>
                  </a:lnTo>
                  <a:lnTo>
                    <a:pt x="268986" y="227330"/>
                  </a:lnTo>
                  <a:lnTo>
                    <a:pt x="268820" y="247650"/>
                  </a:lnTo>
                  <a:lnTo>
                    <a:pt x="248246" y="247650"/>
                  </a:lnTo>
                  <a:lnTo>
                    <a:pt x="248412" y="227330"/>
                  </a:lnTo>
                  <a:lnTo>
                    <a:pt x="268986" y="227330"/>
                  </a:lnTo>
                  <a:lnTo>
                    <a:pt x="269151" y="207010"/>
                  </a:lnTo>
                  <a:lnTo>
                    <a:pt x="269328" y="185420"/>
                  </a:lnTo>
                  <a:lnTo>
                    <a:pt x="248754" y="185420"/>
                  </a:lnTo>
                  <a:lnTo>
                    <a:pt x="248577" y="207010"/>
                  </a:lnTo>
                  <a:lnTo>
                    <a:pt x="228028" y="205740"/>
                  </a:lnTo>
                  <a:lnTo>
                    <a:pt x="227685" y="247650"/>
                  </a:lnTo>
                  <a:lnTo>
                    <a:pt x="207111" y="247650"/>
                  </a:lnTo>
                  <a:lnTo>
                    <a:pt x="206933" y="267970"/>
                  </a:lnTo>
                  <a:lnTo>
                    <a:pt x="186359" y="267970"/>
                  </a:lnTo>
                  <a:lnTo>
                    <a:pt x="186537" y="247650"/>
                  </a:lnTo>
                  <a:lnTo>
                    <a:pt x="104216" y="246380"/>
                  </a:lnTo>
                  <a:lnTo>
                    <a:pt x="104051" y="266700"/>
                  </a:lnTo>
                  <a:lnTo>
                    <a:pt x="145211" y="266700"/>
                  </a:lnTo>
                  <a:lnTo>
                    <a:pt x="145046" y="288290"/>
                  </a:lnTo>
                  <a:lnTo>
                    <a:pt x="124472" y="288290"/>
                  </a:lnTo>
                  <a:lnTo>
                    <a:pt x="124294" y="308610"/>
                  </a:lnTo>
                  <a:lnTo>
                    <a:pt x="144868" y="308610"/>
                  </a:lnTo>
                  <a:lnTo>
                    <a:pt x="144703" y="328930"/>
                  </a:lnTo>
                  <a:lnTo>
                    <a:pt x="165277" y="328930"/>
                  </a:lnTo>
                  <a:lnTo>
                    <a:pt x="165620" y="288290"/>
                  </a:lnTo>
                  <a:lnTo>
                    <a:pt x="186194" y="288290"/>
                  </a:lnTo>
                  <a:lnTo>
                    <a:pt x="186029" y="308610"/>
                  </a:lnTo>
                  <a:lnTo>
                    <a:pt x="206603" y="308610"/>
                  </a:lnTo>
                  <a:lnTo>
                    <a:pt x="206260" y="350520"/>
                  </a:lnTo>
                  <a:lnTo>
                    <a:pt x="185686" y="350520"/>
                  </a:lnTo>
                  <a:lnTo>
                    <a:pt x="185508" y="370840"/>
                  </a:lnTo>
                  <a:lnTo>
                    <a:pt x="206082" y="370840"/>
                  </a:lnTo>
                  <a:lnTo>
                    <a:pt x="205917" y="391160"/>
                  </a:lnTo>
                  <a:lnTo>
                    <a:pt x="226491" y="391160"/>
                  </a:lnTo>
                  <a:lnTo>
                    <a:pt x="226999" y="330200"/>
                  </a:lnTo>
                  <a:lnTo>
                    <a:pt x="309308" y="330200"/>
                  </a:lnTo>
                  <a:lnTo>
                    <a:pt x="309473" y="309880"/>
                  </a:lnTo>
                  <a:lnTo>
                    <a:pt x="309651" y="289560"/>
                  </a:lnTo>
                  <a:lnTo>
                    <a:pt x="268478" y="288290"/>
                  </a:lnTo>
                  <a:lnTo>
                    <a:pt x="268312" y="309880"/>
                  </a:lnTo>
                  <a:lnTo>
                    <a:pt x="227177" y="308610"/>
                  </a:lnTo>
                  <a:lnTo>
                    <a:pt x="227520" y="267970"/>
                  </a:lnTo>
                  <a:lnTo>
                    <a:pt x="248069" y="267970"/>
                  </a:lnTo>
                  <a:lnTo>
                    <a:pt x="247904" y="288290"/>
                  </a:lnTo>
                  <a:lnTo>
                    <a:pt x="268478" y="288290"/>
                  </a:lnTo>
                  <a:lnTo>
                    <a:pt x="268643" y="267970"/>
                  </a:lnTo>
                  <a:lnTo>
                    <a:pt x="289217" y="267970"/>
                  </a:lnTo>
                  <a:lnTo>
                    <a:pt x="289394" y="247650"/>
                  </a:lnTo>
                  <a:lnTo>
                    <a:pt x="309981" y="247650"/>
                  </a:lnTo>
                  <a:lnTo>
                    <a:pt x="309816" y="269240"/>
                  </a:lnTo>
                  <a:lnTo>
                    <a:pt x="350964" y="269240"/>
                  </a:lnTo>
                  <a:lnTo>
                    <a:pt x="350621" y="309880"/>
                  </a:lnTo>
                  <a:lnTo>
                    <a:pt x="330047" y="309880"/>
                  </a:lnTo>
                  <a:lnTo>
                    <a:pt x="329882" y="330200"/>
                  </a:lnTo>
                  <a:lnTo>
                    <a:pt x="350456" y="330200"/>
                  </a:lnTo>
                  <a:lnTo>
                    <a:pt x="350291" y="351790"/>
                  </a:lnTo>
                  <a:lnTo>
                    <a:pt x="370865" y="351790"/>
                  </a:lnTo>
                  <a:lnTo>
                    <a:pt x="371195" y="309880"/>
                  </a:lnTo>
                  <a:lnTo>
                    <a:pt x="391756" y="309880"/>
                  </a:lnTo>
                  <a:lnTo>
                    <a:pt x="391934" y="289560"/>
                  </a:lnTo>
                  <a:lnTo>
                    <a:pt x="412508" y="289560"/>
                  </a:lnTo>
                  <a:lnTo>
                    <a:pt x="412330" y="311150"/>
                  </a:lnTo>
                  <a:lnTo>
                    <a:pt x="391756" y="309880"/>
                  </a:lnTo>
                  <a:lnTo>
                    <a:pt x="391414" y="351790"/>
                  </a:lnTo>
                  <a:lnTo>
                    <a:pt x="453148" y="351790"/>
                  </a:lnTo>
                  <a:lnTo>
                    <a:pt x="453313" y="331470"/>
                  </a:lnTo>
                  <a:lnTo>
                    <a:pt x="473887" y="331470"/>
                  </a:lnTo>
                  <a:lnTo>
                    <a:pt x="474065" y="311150"/>
                  </a:lnTo>
                  <a:lnTo>
                    <a:pt x="453478" y="311150"/>
                  </a:lnTo>
                  <a:lnTo>
                    <a:pt x="453644" y="289560"/>
                  </a:lnTo>
                  <a:lnTo>
                    <a:pt x="453821" y="269240"/>
                  </a:lnTo>
                  <a:lnTo>
                    <a:pt x="494969" y="270510"/>
                  </a:lnTo>
                  <a:lnTo>
                    <a:pt x="495312" y="228600"/>
                  </a:lnTo>
                  <a:close/>
                </a:path>
                <a:path w="598170" h="599440">
                  <a:moveTo>
                    <a:pt x="495820" y="167640"/>
                  </a:moveTo>
                  <a:lnTo>
                    <a:pt x="475246" y="167640"/>
                  </a:lnTo>
                  <a:lnTo>
                    <a:pt x="475081" y="187960"/>
                  </a:lnTo>
                  <a:lnTo>
                    <a:pt x="495655" y="187960"/>
                  </a:lnTo>
                  <a:lnTo>
                    <a:pt x="495820" y="167640"/>
                  </a:lnTo>
                  <a:close/>
                </a:path>
                <a:path w="598170" h="599440">
                  <a:moveTo>
                    <a:pt x="513003" y="579120"/>
                  </a:moveTo>
                  <a:lnTo>
                    <a:pt x="492429" y="579120"/>
                  </a:lnTo>
                  <a:lnTo>
                    <a:pt x="492252" y="599440"/>
                  </a:lnTo>
                  <a:lnTo>
                    <a:pt x="512826" y="599440"/>
                  </a:lnTo>
                  <a:lnTo>
                    <a:pt x="513003" y="579120"/>
                  </a:lnTo>
                  <a:close/>
                </a:path>
                <a:path w="598170" h="599440">
                  <a:moveTo>
                    <a:pt x="574890" y="558800"/>
                  </a:moveTo>
                  <a:lnTo>
                    <a:pt x="554316" y="558800"/>
                  </a:lnTo>
                  <a:lnTo>
                    <a:pt x="553974" y="599440"/>
                  </a:lnTo>
                  <a:lnTo>
                    <a:pt x="574548" y="599440"/>
                  </a:lnTo>
                  <a:lnTo>
                    <a:pt x="574890" y="558800"/>
                  </a:lnTo>
                  <a:close/>
                </a:path>
                <a:path w="598170" h="599440">
                  <a:moveTo>
                    <a:pt x="595642" y="538480"/>
                  </a:moveTo>
                  <a:lnTo>
                    <a:pt x="575068" y="538480"/>
                  </a:lnTo>
                  <a:lnTo>
                    <a:pt x="574890" y="558800"/>
                  </a:lnTo>
                  <a:lnTo>
                    <a:pt x="595464" y="558800"/>
                  </a:lnTo>
                  <a:lnTo>
                    <a:pt x="595642" y="538480"/>
                  </a:lnTo>
                  <a:close/>
                </a:path>
                <a:path w="598170" h="599440">
                  <a:moveTo>
                    <a:pt x="596493" y="435610"/>
                  </a:moveTo>
                  <a:lnTo>
                    <a:pt x="555345" y="435610"/>
                  </a:lnTo>
                  <a:lnTo>
                    <a:pt x="555510" y="415290"/>
                  </a:lnTo>
                  <a:lnTo>
                    <a:pt x="534936" y="414020"/>
                  </a:lnTo>
                  <a:lnTo>
                    <a:pt x="534593" y="455930"/>
                  </a:lnTo>
                  <a:lnTo>
                    <a:pt x="555167" y="455930"/>
                  </a:lnTo>
                  <a:lnTo>
                    <a:pt x="555002" y="476250"/>
                  </a:lnTo>
                  <a:lnTo>
                    <a:pt x="513854" y="476250"/>
                  </a:lnTo>
                  <a:lnTo>
                    <a:pt x="514184" y="434340"/>
                  </a:lnTo>
                  <a:lnTo>
                    <a:pt x="514362" y="414020"/>
                  </a:lnTo>
                  <a:lnTo>
                    <a:pt x="493788" y="414020"/>
                  </a:lnTo>
                  <a:lnTo>
                    <a:pt x="493953" y="393700"/>
                  </a:lnTo>
                  <a:lnTo>
                    <a:pt x="493610" y="393700"/>
                  </a:lnTo>
                  <a:lnTo>
                    <a:pt x="493610" y="434340"/>
                  </a:lnTo>
                  <a:lnTo>
                    <a:pt x="493102" y="496570"/>
                  </a:lnTo>
                  <a:lnTo>
                    <a:pt x="431380" y="496570"/>
                  </a:lnTo>
                  <a:lnTo>
                    <a:pt x="431888" y="434340"/>
                  </a:lnTo>
                  <a:lnTo>
                    <a:pt x="493610" y="434340"/>
                  </a:lnTo>
                  <a:lnTo>
                    <a:pt x="493610" y="393700"/>
                  </a:lnTo>
                  <a:lnTo>
                    <a:pt x="473379" y="393700"/>
                  </a:lnTo>
                  <a:lnTo>
                    <a:pt x="473214" y="414020"/>
                  </a:lnTo>
                  <a:lnTo>
                    <a:pt x="432054" y="414020"/>
                  </a:lnTo>
                  <a:lnTo>
                    <a:pt x="432231" y="393700"/>
                  </a:lnTo>
                  <a:lnTo>
                    <a:pt x="473379" y="393700"/>
                  </a:lnTo>
                  <a:lnTo>
                    <a:pt x="473544" y="373380"/>
                  </a:lnTo>
                  <a:lnTo>
                    <a:pt x="494118" y="373380"/>
                  </a:lnTo>
                  <a:lnTo>
                    <a:pt x="494296" y="353060"/>
                  </a:lnTo>
                  <a:lnTo>
                    <a:pt x="453148" y="351790"/>
                  </a:lnTo>
                  <a:lnTo>
                    <a:pt x="452970" y="372110"/>
                  </a:lnTo>
                  <a:lnTo>
                    <a:pt x="411822" y="372110"/>
                  </a:lnTo>
                  <a:lnTo>
                    <a:pt x="411657" y="392430"/>
                  </a:lnTo>
                  <a:lnTo>
                    <a:pt x="391083" y="392430"/>
                  </a:lnTo>
                  <a:lnTo>
                    <a:pt x="390563" y="454660"/>
                  </a:lnTo>
                  <a:lnTo>
                    <a:pt x="411137" y="454660"/>
                  </a:lnTo>
                  <a:lnTo>
                    <a:pt x="410464" y="537210"/>
                  </a:lnTo>
                  <a:lnTo>
                    <a:pt x="389890" y="537210"/>
                  </a:lnTo>
                  <a:lnTo>
                    <a:pt x="389547" y="577850"/>
                  </a:lnTo>
                  <a:lnTo>
                    <a:pt x="410121" y="577850"/>
                  </a:lnTo>
                  <a:lnTo>
                    <a:pt x="409956" y="598170"/>
                  </a:lnTo>
                  <a:lnTo>
                    <a:pt x="451104" y="599440"/>
                  </a:lnTo>
                  <a:lnTo>
                    <a:pt x="451269" y="577850"/>
                  </a:lnTo>
                  <a:lnTo>
                    <a:pt x="492429" y="579120"/>
                  </a:lnTo>
                  <a:lnTo>
                    <a:pt x="492594" y="558800"/>
                  </a:lnTo>
                  <a:lnTo>
                    <a:pt x="430872" y="557530"/>
                  </a:lnTo>
                  <a:lnTo>
                    <a:pt x="431203" y="516890"/>
                  </a:lnTo>
                  <a:lnTo>
                    <a:pt x="451777" y="516890"/>
                  </a:lnTo>
                  <a:lnTo>
                    <a:pt x="451612" y="537210"/>
                  </a:lnTo>
                  <a:lnTo>
                    <a:pt x="472186" y="537210"/>
                  </a:lnTo>
                  <a:lnTo>
                    <a:pt x="472363" y="516890"/>
                  </a:lnTo>
                  <a:lnTo>
                    <a:pt x="492937" y="516890"/>
                  </a:lnTo>
                  <a:lnTo>
                    <a:pt x="492594" y="558800"/>
                  </a:lnTo>
                  <a:lnTo>
                    <a:pt x="554316" y="558800"/>
                  </a:lnTo>
                  <a:lnTo>
                    <a:pt x="554494" y="538480"/>
                  </a:lnTo>
                  <a:lnTo>
                    <a:pt x="575068" y="538480"/>
                  </a:lnTo>
                  <a:lnTo>
                    <a:pt x="575233" y="518160"/>
                  </a:lnTo>
                  <a:lnTo>
                    <a:pt x="513511" y="516890"/>
                  </a:lnTo>
                  <a:lnTo>
                    <a:pt x="513676" y="496570"/>
                  </a:lnTo>
                  <a:lnTo>
                    <a:pt x="595985" y="497840"/>
                  </a:lnTo>
                  <a:lnTo>
                    <a:pt x="596150" y="476250"/>
                  </a:lnTo>
                  <a:lnTo>
                    <a:pt x="575576" y="476250"/>
                  </a:lnTo>
                  <a:lnTo>
                    <a:pt x="575741" y="455930"/>
                  </a:lnTo>
                  <a:lnTo>
                    <a:pt x="596315" y="455930"/>
                  </a:lnTo>
                  <a:lnTo>
                    <a:pt x="596493" y="435610"/>
                  </a:lnTo>
                  <a:close/>
                </a:path>
                <a:path w="598170" h="599440">
                  <a:moveTo>
                    <a:pt x="597166" y="353060"/>
                  </a:moveTo>
                  <a:lnTo>
                    <a:pt x="576592" y="353060"/>
                  </a:lnTo>
                  <a:lnTo>
                    <a:pt x="576427" y="373380"/>
                  </a:lnTo>
                  <a:lnTo>
                    <a:pt x="555853" y="373380"/>
                  </a:lnTo>
                  <a:lnTo>
                    <a:pt x="555510" y="415290"/>
                  </a:lnTo>
                  <a:lnTo>
                    <a:pt x="596658" y="415290"/>
                  </a:lnTo>
                  <a:lnTo>
                    <a:pt x="597166" y="353060"/>
                  </a:lnTo>
                  <a:close/>
                </a:path>
                <a:path w="598170" h="599440">
                  <a:moveTo>
                    <a:pt x="597598" y="21031"/>
                  </a:moveTo>
                  <a:lnTo>
                    <a:pt x="577024" y="21031"/>
                  </a:lnTo>
                  <a:lnTo>
                    <a:pt x="577024" y="123926"/>
                  </a:lnTo>
                  <a:lnTo>
                    <a:pt x="597598" y="123926"/>
                  </a:lnTo>
                  <a:lnTo>
                    <a:pt x="597598" y="21031"/>
                  </a:lnTo>
                  <a:close/>
                </a:path>
                <a:path w="598170" h="599440">
                  <a:moveTo>
                    <a:pt x="597598" y="88"/>
                  </a:moveTo>
                  <a:lnTo>
                    <a:pt x="453567" y="88"/>
                  </a:lnTo>
                  <a:lnTo>
                    <a:pt x="453567" y="20408"/>
                  </a:lnTo>
                  <a:lnTo>
                    <a:pt x="453567" y="124548"/>
                  </a:lnTo>
                  <a:lnTo>
                    <a:pt x="453567" y="144868"/>
                  </a:lnTo>
                  <a:lnTo>
                    <a:pt x="597598" y="144868"/>
                  </a:lnTo>
                  <a:lnTo>
                    <a:pt x="597598" y="124548"/>
                  </a:lnTo>
                  <a:lnTo>
                    <a:pt x="474141" y="124548"/>
                  </a:lnTo>
                  <a:lnTo>
                    <a:pt x="474141" y="20408"/>
                  </a:lnTo>
                  <a:lnTo>
                    <a:pt x="597598" y="20408"/>
                  </a:lnTo>
                  <a:lnTo>
                    <a:pt x="597598" y="88"/>
                  </a:lnTo>
                  <a:close/>
                </a:path>
                <a:path w="598170" h="599440">
                  <a:moveTo>
                    <a:pt x="597687" y="292100"/>
                  </a:moveTo>
                  <a:lnTo>
                    <a:pt x="515378" y="290830"/>
                  </a:lnTo>
                  <a:lnTo>
                    <a:pt x="515213" y="311150"/>
                  </a:lnTo>
                  <a:lnTo>
                    <a:pt x="494639" y="311150"/>
                  </a:lnTo>
                  <a:lnTo>
                    <a:pt x="494461" y="331470"/>
                  </a:lnTo>
                  <a:lnTo>
                    <a:pt x="535609" y="332740"/>
                  </a:lnTo>
                  <a:lnTo>
                    <a:pt x="535787" y="311150"/>
                  </a:lnTo>
                  <a:lnTo>
                    <a:pt x="556361" y="312420"/>
                  </a:lnTo>
                  <a:lnTo>
                    <a:pt x="556018" y="353060"/>
                  </a:lnTo>
                  <a:lnTo>
                    <a:pt x="576592" y="353060"/>
                  </a:lnTo>
                  <a:lnTo>
                    <a:pt x="576935" y="312420"/>
                  </a:lnTo>
                  <a:lnTo>
                    <a:pt x="597509" y="312420"/>
                  </a:lnTo>
                  <a:lnTo>
                    <a:pt x="597687" y="29210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66" name="object 66"/>
            <p:cNvPicPr/>
            <p:nvPr/>
          </p:nvPicPr>
          <p:blipFill>
            <a:blip r:embed="rId4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8578" y="6740857"/>
              <a:ext cx="82283" cy="82321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7094194" y="6596837"/>
              <a:ext cx="555625" cy="556260"/>
            </a:xfrm>
            <a:custGeom>
              <a:avLst/>
              <a:gdLst/>
              <a:ahLst/>
              <a:cxnLst/>
              <a:rect l="l" t="t" r="r" b="b"/>
              <a:pathLst>
                <a:path w="555625" h="556259">
                  <a:moveTo>
                    <a:pt x="102857" y="267487"/>
                  </a:moveTo>
                  <a:lnTo>
                    <a:pt x="82283" y="267487"/>
                  </a:lnTo>
                  <a:lnTo>
                    <a:pt x="82283" y="288061"/>
                  </a:lnTo>
                  <a:lnTo>
                    <a:pt x="82283" y="308635"/>
                  </a:lnTo>
                  <a:lnTo>
                    <a:pt x="102857" y="308635"/>
                  </a:lnTo>
                  <a:lnTo>
                    <a:pt x="102857" y="267487"/>
                  </a:lnTo>
                  <a:close/>
                </a:path>
                <a:path w="555625" h="556259">
                  <a:moveTo>
                    <a:pt x="102870" y="452653"/>
                  </a:moveTo>
                  <a:lnTo>
                    <a:pt x="41148" y="452653"/>
                  </a:lnTo>
                  <a:lnTo>
                    <a:pt x="41148" y="483527"/>
                  </a:lnTo>
                  <a:lnTo>
                    <a:pt x="41148" y="514388"/>
                  </a:lnTo>
                  <a:lnTo>
                    <a:pt x="102870" y="514388"/>
                  </a:lnTo>
                  <a:lnTo>
                    <a:pt x="102870" y="452653"/>
                  </a:lnTo>
                  <a:close/>
                </a:path>
                <a:path w="555625" h="556259">
                  <a:moveTo>
                    <a:pt x="102870" y="0"/>
                  </a:moveTo>
                  <a:lnTo>
                    <a:pt x="41148" y="0"/>
                  </a:lnTo>
                  <a:lnTo>
                    <a:pt x="41148" y="30861"/>
                  </a:lnTo>
                  <a:lnTo>
                    <a:pt x="41148" y="61734"/>
                  </a:lnTo>
                  <a:lnTo>
                    <a:pt x="102870" y="61734"/>
                  </a:lnTo>
                  <a:lnTo>
                    <a:pt x="102870" y="0"/>
                  </a:lnTo>
                  <a:close/>
                </a:path>
                <a:path w="555625" h="556259">
                  <a:moveTo>
                    <a:pt x="144030" y="411137"/>
                  </a:moveTo>
                  <a:lnTo>
                    <a:pt x="0" y="411137"/>
                  </a:lnTo>
                  <a:lnTo>
                    <a:pt x="0" y="431457"/>
                  </a:lnTo>
                  <a:lnTo>
                    <a:pt x="0" y="534327"/>
                  </a:lnTo>
                  <a:lnTo>
                    <a:pt x="0" y="555917"/>
                  </a:lnTo>
                  <a:lnTo>
                    <a:pt x="144030" y="555917"/>
                  </a:lnTo>
                  <a:lnTo>
                    <a:pt x="144030" y="534962"/>
                  </a:lnTo>
                  <a:lnTo>
                    <a:pt x="144030" y="534327"/>
                  </a:lnTo>
                  <a:lnTo>
                    <a:pt x="144030" y="432079"/>
                  </a:lnTo>
                  <a:lnTo>
                    <a:pt x="123456" y="432079"/>
                  </a:lnTo>
                  <a:lnTo>
                    <a:pt x="123456" y="534327"/>
                  </a:lnTo>
                  <a:lnTo>
                    <a:pt x="20574" y="534327"/>
                  </a:lnTo>
                  <a:lnTo>
                    <a:pt x="20574" y="431457"/>
                  </a:lnTo>
                  <a:lnTo>
                    <a:pt x="144030" y="431457"/>
                  </a:lnTo>
                  <a:lnTo>
                    <a:pt x="144030" y="411137"/>
                  </a:lnTo>
                  <a:close/>
                </a:path>
                <a:path w="555625" h="556259">
                  <a:moveTo>
                    <a:pt x="185178" y="473227"/>
                  </a:moveTo>
                  <a:lnTo>
                    <a:pt x="164604" y="473227"/>
                  </a:lnTo>
                  <a:lnTo>
                    <a:pt x="164604" y="483527"/>
                  </a:lnTo>
                  <a:lnTo>
                    <a:pt x="164604" y="493801"/>
                  </a:lnTo>
                  <a:lnTo>
                    <a:pt x="185178" y="493801"/>
                  </a:lnTo>
                  <a:lnTo>
                    <a:pt x="185178" y="473227"/>
                  </a:lnTo>
                  <a:close/>
                </a:path>
                <a:path w="555625" h="556259">
                  <a:moveTo>
                    <a:pt x="308622" y="308622"/>
                  </a:moveTo>
                  <a:lnTo>
                    <a:pt x="246875" y="308622"/>
                  </a:lnTo>
                  <a:lnTo>
                    <a:pt x="246875" y="329209"/>
                  </a:lnTo>
                  <a:lnTo>
                    <a:pt x="308622" y="329209"/>
                  </a:lnTo>
                  <a:lnTo>
                    <a:pt x="308622" y="308622"/>
                  </a:lnTo>
                  <a:close/>
                </a:path>
                <a:path w="555625" h="556259">
                  <a:moveTo>
                    <a:pt x="329196" y="288048"/>
                  </a:moveTo>
                  <a:lnTo>
                    <a:pt x="308622" y="288048"/>
                  </a:lnTo>
                  <a:lnTo>
                    <a:pt x="308622" y="308622"/>
                  </a:lnTo>
                  <a:lnTo>
                    <a:pt x="329196" y="308622"/>
                  </a:lnTo>
                  <a:lnTo>
                    <a:pt x="329196" y="288048"/>
                  </a:lnTo>
                  <a:close/>
                </a:path>
                <a:path w="555625" h="556259">
                  <a:moveTo>
                    <a:pt x="349770" y="144018"/>
                  </a:moveTo>
                  <a:lnTo>
                    <a:pt x="329196" y="144018"/>
                  </a:lnTo>
                  <a:lnTo>
                    <a:pt x="329196" y="164592"/>
                  </a:lnTo>
                  <a:lnTo>
                    <a:pt x="349770" y="164592"/>
                  </a:lnTo>
                  <a:lnTo>
                    <a:pt x="349770" y="144018"/>
                  </a:lnTo>
                  <a:close/>
                </a:path>
                <a:path w="555625" h="556259">
                  <a:moveTo>
                    <a:pt x="370344" y="164592"/>
                  </a:moveTo>
                  <a:lnTo>
                    <a:pt x="349770" y="164592"/>
                  </a:lnTo>
                  <a:lnTo>
                    <a:pt x="349770" y="185178"/>
                  </a:lnTo>
                  <a:lnTo>
                    <a:pt x="370344" y="185178"/>
                  </a:lnTo>
                  <a:lnTo>
                    <a:pt x="370344" y="164592"/>
                  </a:lnTo>
                  <a:close/>
                </a:path>
                <a:path w="555625" h="556259">
                  <a:moveTo>
                    <a:pt x="390918" y="185178"/>
                  </a:moveTo>
                  <a:lnTo>
                    <a:pt x="370344" y="185178"/>
                  </a:lnTo>
                  <a:lnTo>
                    <a:pt x="370344" y="205765"/>
                  </a:lnTo>
                  <a:lnTo>
                    <a:pt x="390918" y="205765"/>
                  </a:lnTo>
                  <a:lnTo>
                    <a:pt x="390918" y="185178"/>
                  </a:lnTo>
                  <a:close/>
                </a:path>
                <a:path w="555625" h="556259">
                  <a:moveTo>
                    <a:pt x="390918" y="123444"/>
                  </a:moveTo>
                  <a:lnTo>
                    <a:pt x="370344" y="123444"/>
                  </a:lnTo>
                  <a:lnTo>
                    <a:pt x="370344" y="133743"/>
                  </a:lnTo>
                  <a:lnTo>
                    <a:pt x="370344" y="144018"/>
                  </a:lnTo>
                  <a:lnTo>
                    <a:pt x="390918" y="144018"/>
                  </a:lnTo>
                  <a:lnTo>
                    <a:pt x="390918" y="123444"/>
                  </a:lnTo>
                  <a:close/>
                </a:path>
                <a:path w="555625" h="556259">
                  <a:moveTo>
                    <a:pt x="473214" y="411518"/>
                  </a:moveTo>
                  <a:lnTo>
                    <a:pt x="452640" y="411518"/>
                  </a:lnTo>
                  <a:lnTo>
                    <a:pt x="452640" y="421792"/>
                  </a:lnTo>
                  <a:lnTo>
                    <a:pt x="452640" y="432092"/>
                  </a:lnTo>
                  <a:lnTo>
                    <a:pt x="473214" y="432092"/>
                  </a:lnTo>
                  <a:lnTo>
                    <a:pt x="473214" y="411518"/>
                  </a:lnTo>
                  <a:close/>
                </a:path>
                <a:path w="555625" h="556259">
                  <a:moveTo>
                    <a:pt x="534949" y="308622"/>
                  </a:moveTo>
                  <a:lnTo>
                    <a:pt x="514375" y="308622"/>
                  </a:lnTo>
                  <a:lnTo>
                    <a:pt x="514375" y="318922"/>
                  </a:lnTo>
                  <a:lnTo>
                    <a:pt x="514375" y="329196"/>
                  </a:lnTo>
                  <a:lnTo>
                    <a:pt x="534949" y="329196"/>
                  </a:lnTo>
                  <a:lnTo>
                    <a:pt x="534949" y="308622"/>
                  </a:lnTo>
                  <a:close/>
                </a:path>
                <a:path w="555625" h="556259">
                  <a:moveTo>
                    <a:pt x="555536" y="0"/>
                  </a:moveTo>
                  <a:lnTo>
                    <a:pt x="493788" y="0"/>
                  </a:lnTo>
                  <a:lnTo>
                    <a:pt x="493788" y="30861"/>
                  </a:lnTo>
                  <a:lnTo>
                    <a:pt x="493788" y="61734"/>
                  </a:lnTo>
                  <a:lnTo>
                    <a:pt x="555536" y="61734"/>
                  </a:lnTo>
                  <a:lnTo>
                    <a:pt x="55553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68" name="object 68"/>
            <p:cNvPicPr/>
            <p:nvPr/>
          </p:nvPicPr>
          <p:blipFill>
            <a:blip r:embed="rId4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89598" y="6980387"/>
              <a:ext cx="146507" cy="154050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4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55883" y="6997651"/>
              <a:ext cx="134772" cy="129578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4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10586" y="6979879"/>
              <a:ext cx="151523" cy="155384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4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81476" y="6990946"/>
              <a:ext cx="142554" cy="137452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4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8835" y="7001504"/>
              <a:ext cx="112966" cy="125222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4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86897" y="6988106"/>
              <a:ext cx="125717" cy="140185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4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46278" y="6988258"/>
              <a:ext cx="116319" cy="139979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841466" y="6998738"/>
              <a:ext cx="102870" cy="118745"/>
            </a:xfrm>
            <a:custGeom>
              <a:avLst/>
              <a:gdLst/>
              <a:ahLst/>
              <a:cxnLst/>
              <a:rect l="l" t="t" r="r" b="b"/>
              <a:pathLst>
                <a:path w="102870" h="118745">
                  <a:moveTo>
                    <a:pt x="0" y="0"/>
                  </a:moveTo>
                  <a:lnTo>
                    <a:pt x="0" y="118224"/>
                  </a:lnTo>
                  <a:lnTo>
                    <a:pt x="102387" y="59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1499"/>
            </a:p>
          </p:txBody>
        </p:sp>
        <p:pic>
          <p:nvPicPr>
            <p:cNvPr id="76" name="object 76"/>
            <p:cNvPicPr/>
            <p:nvPr/>
          </p:nvPicPr>
          <p:blipFill>
            <a:blip r:embed="rId4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1844" y="7092293"/>
              <a:ext cx="775044" cy="90906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5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6228" y="6897738"/>
              <a:ext cx="771224" cy="909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luxrangea_A4POP_PPT</dc:title>
  <dc:creator>飯塚 雅子</dc:creator>
  <cp:lastModifiedBy>Iizuka Masako (飯塚  雅子)</cp:lastModifiedBy>
  <cp:revision>1</cp:revision>
  <dcterms:created xsi:type="dcterms:W3CDTF">2023-03-30T04:51:59Z</dcterms:created>
  <dcterms:modified xsi:type="dcterms:W3CDTF">2023-04-21T06:56:08Z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2023-03-30T00:00:00Z</vt:filetime>
  </property>
  <property fmtid="{D5CDD505-2E9C-101B-9397-08002B2CF9AE}" pid="3" name="Creator">
    <vt:lpwstr>Adobe Illustrator 27.3 (Windows)</vt:lpwstr>
  </property>
  <property fmtid="{D5CDD505-2E9C-101B-9397-08002B2CF9AE}" pid="4" name="LastSaved">
    <vt:filetime>2023-03-30T00:00:00Z</vt:filetime>
  </property>
</Properties>
</file>