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98" y="72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C9A3D-703F-4922-ACE4-101EA59687E4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79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09775" y="6842125"/>
            <a:ext cx="16084550" cy="559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387138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8C0E-9E52-4229-9C50-F716151A7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D8C0E-9E52-4229-9C50-F716151A7F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ロゴ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87B9221-AF81-5C2B-B100-835A02DEA4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sp>
        <p:nvSpPr>
          <p:cNvPr id="190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393700" y="6295231"/>
            <a:ext cx="2757026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Chiba Kana (千葉  佳奈)</cp:lastModifiedBy>
  <cp:revision>17</cp:revision>
  <dcterms:created xsi:type="dcterms:W3CDTF">2023-04-21T01:37:58Z</dcterms:created>
  <dcterms:modified xsi:type="dcterms:W3CDTF">2025-03-06T03:00:15Z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