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472AA6-D588-3B56-9FE6-01FBE6473F11}" v="32" dt="2026-03-05T04:49:33.3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D8063-53CD-C442-3BC6-3D6E19288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701414" cy="7546252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8990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36</cp:revision>
  <dcterms:created xsi:type="dcterms:W3CDTF">2023-04-21T01:37:58Z</dcterms:created>
  <dcterms:modified xsi:type="dcterms:W3CDTF">2026-03-05T04:49:48Z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